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3"/>
  </p:sldMasterIdLst>
  <p:notesMasterIdLst>
    <p:notesMasterId r:id="rId5"/>
  </p:notesMasterIdLst>
  <p:sldIdLst>
    <p:sldId id="268" r:id="rId4"/>
    <p:sldId id="272" r:id="rId6"/>
    <p:sldId id="293" r:id="rId7"/>
    <p:sldId id="270" r:id="rId8"/>
    <p:sldId id="273" r:id="rId9"/>
    <p:sldId id="280" r:id="rId10"/>
    <p:sldId id="282" r:id="rId11"/>
    <p:sldId id="284" r:id="rId12"/>
    <p:sldId id="279" r:id="rId13"/>
    <p:sldId id="288" r:id="rId14"/>
    <p:sldId id="290" r:id="rId15"/>
    <p:sldId id="292" r:id="rId16"/>
    <p:sldId id="271" r:id="rId17"/>
    <p:sldId id="275" r:id="rId18"/>
  </p:sldIdLst>
  <p:sldSz cx="18288000" cy="10287000"/>
  <p:notesSz cx="6858000" cy="9144000"/>
  <p:embeddedFontLst>
    <p:embeddedFont>
      <p:font typeface="Segoe UI Black" panose="020B0A02040204020203" charset="0"/>
      <p:bold r:id="rId23"/>
    </p:embeddedFont>
    <p:embeddedFont>
      <p:font typeface="Arial Black" panose="020B0A04020102020204" charset="0"/>
      <p:bold r:id="rId24"/>
    </p:embeddedFont>
    <p:embeddedFont>
      <p:font typeface="Impact" panose="020B0806030902050204" charset="0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1" userDrawn="1">
          <p15:clr>
            <a:srgbClr val="A4A3A4"/>
          </p15:clr>
        </p15:guide>
        <p15:guide id="2" pos="286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" initials="W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B2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31"/>
        <p:guide pos="286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font" Target="fonts/font7.fntdata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commentAuthors" Target="commentAuthors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err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1.png"/><Relationship Id="rId2" Type="http://schemas.openxmlformats.org/officeDocument/2006/relationships/tags" Target="../tags/tag5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image" Target="../media/image2.jpeg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image" Target="../media/image3.jpeg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044000" y="591608"/>
            <a:ext cx="16200000" cy="1188000"/>
          </a:xfrm>
        </p:spPr>
        <p:txBody>
          <a:bodyPr lIns="0" tIns="0" rIns="0" bIns="0"/>
          <a:lstStyle>
            <a:lvl1pPr algn="l" fontAlgn="base">
              <a:defRPr sz="48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的屏幕&#10;&#10;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8288000" cy="10287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 userDrawn="1">
            <p:custDataLst>
              <p:tags r:id="rId5"/>
            </p:custDataLst>
          </p:nvPr>
        </p:nvSpPr>
        <p:spPr>
          <a:xfrm flipV="1">
            <a:off x="407193" y="550068"/>
            <a:ext cx="17473614" cy="9315452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34000">
                  <a:schemeClr val="accent2">
                    <a:alpha val="0"/>
                  </a:schemeClr>
                </a:gs>
              </a:gsLst>
              <a:lin ang="7800000" scaled="0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6"/>
            </p:custDataLst>
          </p:nvPr>
        </p:nvSpPr>
        <p:spPr>
          <a:xfrm>
            <a:off x="1745933" y="785813"/>
            <a:ext cx="9942195" cy="5117783"/>
          </a:xfrm>
        </p:spPr>
        <p:txBody>
          <a:bodyPr wrap="square" anchor="b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defRPr sz="72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7"/>
            </p:custDataLst>
          </p:nvPr>
        </p:nvSpPr>
        <p:spPr/>
        <p:txBody>
          <a:bodyPr wrap="square">
            <a:no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8"/>
            </p:custDataLst>
          </p:nvPr>
        </p:nvSpPr>
        <p:spPr/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9"/>
            </p:custDataLst>
          </p:nvPr>
        </p:nvSpPr>
        <p:spPr>
          <a:xfrm>
            <a:off x="12915900" y="9534525"/>
            <a:ext cx="4114800" cy="547688"/>
          </a:xfrm>
        </p:spPr>
        <p:txBody>
          <a:bodyPr wrap="square">
            <a:no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0"/>
            </p:custDataLst>
          </p:nvPr>
        </p:nvSpPr>
        <p:spPr>
          <a:xfrm>
            <a:off x="1745457" y="6830840"/>
            <a:ext cx="9942237" cy="1596528"/>
          </a:xfrm>
        </p:spPr>
        <p:txBody>
          <a:bodyPr wrap="square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100">
                <a:solidFill>
                  <a:schemeClr val="lt1">
                    <a:lumMod val="100000"/>
                  </a:schemeClr>
                </a:solidFill>
                <a:latin typeface="+mn-lt"/>
                <a:sym typeface="+mn-ea"/>
              </a:defRPr>
            </a:lvl1pPr>
          </a:lstStyle>
          <a:p>
            <a:pPr lvl="0"/>
            <a:r>
              <a:rPr lang="en-US">
                <a:latin typeface="+mn-lt"/>
              </a:rPr>
              <a:t>Click to add text</a:t>
            </a:r>
            <a:endParaRPr lang="en-US"/>
          </a:p>
        </p:txBody>
      </p:sp>
      <p:sp>
        <p:nvSpPr>
          <p:cNvPr id="15" name="矩形 14"/>
          <p:cNvSpPr/>
          <p:nvPr userDrawn="1">
            <p:custDataLst>
              <p:tags r:id="rId11"/>
            </p:custDataLst>
          </p:nvPr>
        </p:nvSpPr>
        <p:spPr>
          <a:xfrm>
            <a:off x="1745457" y="6456645"/>
            <a:ext cx="1026000" cy="4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l"/>
            <a:endParaRPr lang="en-US" sz="2700">
              <a:solidFill>
                <a:schemeClr val="accent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 anchor="b" anchorCtr="0">
            <a:normAutofit/>
          </a:bodyPr>
          <a:lstStyle>
            <a:lvl1pPr algn="l">
              <a:defRPr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>
            <p:custDataLst>
              <p:tags r:id="rId2"/>
            </p:custDataLst>
          </p:nvPr>
        </p:nvSpPr>
        <p:spPr>
          <a:xfrm>
            <a:off x="407193" y="678657"/>
            <a:ext cx="17473614" cy="91868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图形 3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8288000" cy="5251851"/>
          </a:xfrm>
          <a:custGeom>
            <a:avLst/>
            <a:gdLst>
              <a:gd name="connsiteX0" fmla="*/ 0 w 12192000"/>
              <a:gd name="connsiteY0" fmla="*/ 2699336 h 4235386"/>
              <a:gd name="connsiteX1" fmla="*/ 0 w 12192000"/>
              <a:gd name="connsiteY1" fmla="*/ 0 h 4235386"/>
              <a:gd name="connsiteX2" fmla="*/ 12192000 w 12192000"/>
              <a:gd name="connsiteY2" fmla="*/ 0 h 4235386"/>
              <a:gd name="connsiteX3" fmla="*/ 12192000 w 12192000"/>
              <a:gd name="connsiteY3" fmla="*/ 2699336 h 4235386"/>
              <a:gd name="connsiteX4" fmla="*/ 6096000 w 12192000"/>
              <a:gd name="connsiteY4" fmla="*/ 4235386 h 4235386"/>
              <a:gd name="connsiteX5" fmla="*/ 0 w 12192000"/>
              <a:gd name="connsiteY5" fmla="*/ 2699336 h 4235386"/>
              <a:gd name="connsiteX0-1" fmla="*/ 0 w 12192000"/>
              <a:gd name="connsiteY0-2" fmla="*/ 2699336 h 4094834"/>
              <a:gd name="connsiteX1-3" fmla="*/ 0 w 12192000"/>
              <a:gd name="connsiteY1-4" fmla="*/ 0 h 4094834"/>
              <a:gd name="connsiteX2-5" fmla="*/ 12192000 w 12192000"/>
              <a:gd name="connsiteY2-6" fmla="*/ 0 h 4094834"/>
              <a:gd name="connsiteX3-7" fmla="*/ 12192000 w 12192000"/>
              <a:gd name="connsiteY3-8" fmla="*/ 2699336 h 4094834"/>
              <a:gd name="connsiteX4-9" fmla="*/ 6102395 w 12192000"/>
              <a:gd name="connsiteY4-10" fmla="*/ 4094834 h 4094834"/>
              <a:gd name="connsiteX5-11" fmla="*/ 0 w 12192000"/>
              <a:gd name="connsiteY5-12" fmla="*/ 2699336 h 4094834"/>
              <a:gd name="connsiteX0-13" fmla="*/ 0 w 12192000"/>
              <a:gd name="connsiteY0-14" fmla="*/ 2699336 h 4094834"/>
              <a:gd name="connsiteX1-15" fmla="*/ 0 w 12192000"/>
              <a:gd name="connsiteY1-16" fmla="*/ 0 h 4094834"/>
              <a:gd name="connsiteX2-17" fmla="*/ 12192000 w 12192000"/>
              <a:gd name="connsiteY2-18" fmla="*/ 0 h 4094834"/>
              <a:gd name="connsiteX3-19" fmla="*/ 12192000 w 12192000"/>
              <a:gd name="connsiteY3-20" fmla="*/ 2699336 h 4094834"/>
              <a:gd name="connsiteX4-21" fmla="*/ 6102395 w 12192000"/>
              <a:gd name="connsiteY4-22" fmla="*/ 4094834 h 4094834"/>
              <a:gd name="connsiteX5-23" fmla="*/ 0 w 12192000"/>
              <a:gd name="connsiteY5-24" fmla="*/ 2699336 h 4094834"/>
              <a:gd name="connsiteX0-25" fmla="*/ 0 w 12192000"/>
              <a:gd name="connsiteY0-26" fmla="*/ 2699336 h 4094834"/>
              <a:gd name="connsiteX1-27" fmla="*/ 0 w 12192000"/>
              <a:gd name="connsiteY1-28" fmla="*/ 0 h 4094834"/>
              <a:gd name="connsiteX2-29" fmla="*/ 12192000 w 12192000"/>
              <a:gd name="connsiteY2-30" fmla="*/ 0 h 4094834"/>
              <a:gd name="connsiteX3-31" fmla="*/ 12192000 w 12192000"/>
              <a:gd name="connsiteY3-32" fmla="*/ 2699336 h 4094834"/>
              <a:gd name="connsiteX4-33" fmla="*/ 6102395 w 12192000"/>
              <a:gd name="connsiteY4-34" fmla="*/ 4094834 h 4094834"/>
              <a:gd name="connsiteX5-35" fmla="*/ 0 w 12192000"/>
              <a:gd name="connsiteY5-36" fmla="*/ 2699336 h 4094834"/>
              <a:gd name="connsiteX0-37" fmla="*/ 0 w 12192000"/>
              <a:gd name="connsiteY0-38" fmla="*/ 2699336 h 4094834"/>
              <a:gd name="connsiteX1-39" fmla="*/ 0 w 12192000"/>
              <a:gd name="connsiteY1-40" fmla="*/ 0 h 4094834"/>
              <a:gd name="connsiteX2-41" fmla="*/ 12192000 w 12192000"/>
              <a:gd name="connsiteY2-42" fmla="*/ 0 h 4094834"/>
              <a:gd name="connsiteX3-43" fmla="*/ 12192000 w 12192000"/>
              <a:gd name="connsiteY3-44" fmla="*/ 2699336 h 4094834"/>
              <a:gd name="connsiteX4-45" fmla="*/ 6102395 w 12192000"/>
              <a:gd name="connsiteY4-46" fmla="*/ 4094834 h 4094834"/>
              <a:gd name="connsiteX5-47" fmla="*/ 0 w 12192000"/>
              <a:gd name="connsiteY5-48" fmla="*/ 2699336 h 4094834"/>
              <a:gd name="connsiteX0-49" fmla="*/ 0 w 12192000"/>
              <a:gd name="connsiteY0-50" fmla="*/ 2699336 h 4050449"/>
              <a:gd name="connsiteX1-51" fmla="*/ 0 w 12192000"/>
              <a:gd name="connsiteY1-52" fmla="*/ 0 h 4050449"/>
              <a:gd name="connsiteX2-53" fmla="*/ 12192000 w 12192000"/>
              <a:gd name="connsiteY2-54" fmla="*/ 0 h 4050449"/>
              <a:gd name="connsiteX3-55" fmla="*/ 12192000 w 12192000"/>
              <a:gd name="connsiteY3-56" fmla="*/ 2699336 h 4050449"/>
              <a:gd name="connsiteX4-57" fmla="*/ 6108789 w 12192000"/>
              <a:gd name="connsiteY4-58" fmla="*/ 4050449 h 4050449"/>
              <a:gd name="connsiteX5-59" fmla="*/ 0 w 12192000"/>
              <a:gd name="connsiteY5-60" fmla="*/ 2699336 h 40504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2000" h="4050449">
                <a:moveTo>
                  <a:pt x="0" y="2699336"/>
                </a:moveTo>
                <a:lnTo>
                  <a:pt x="0" y="0"/>
                </a:lnTo>
                <a:lnTo>
                  <a:pt x="12192000" y="0"/>
                </a:lnTo>
                <a:lnTo>
                  <a:pt x="12192000" y="2699336"/>
                </a:lnTo>
                <a:cubicBezTo>
                  <a:pt x="9432701" y="3723367"/>
                  <a:pt x="8193585" y="4050449"/>
                  <a:pt x="6108789" y="4050449"/>
                </a:cubicBezTo>
                <a:cubicBezTo>
                  <a:pt x="4023993" y="4050449"/>
                  <a:pt x="2759319" y="3723367"/>
                  <a:pt x="0" y="2699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38000">
                <a:schemeClr val="accent2">
                  <a:lumMod val="50000"/>
                </a:schemeClr>
              </a:gs>
            </a:gsLst>
            <a:lin ang="8100000" scaled="1"/>
            <a:tileRect/>
          </a:gradFill>
          <a:ln w="47625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 userDrawn="1">
            <p:custDataLst>
              <p:tags r:id="rId4"/>
            </p:custDataLst>
          </p:nvPr>
        </p:nvSpPr>
        <p:spPr>
          <a:xfrm>
            <a:off x="407193" y="550068"/>
            <a:ext cx="17473614" cy="9315452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315667" y="1910793"/>
            <a:ext cx="15656669" cy="1621632"/>
          </a:xfrm>
        </p:spPr>
        <p:txBody>
          <a:bodyPr wrap="square" anchor="b">
            <a:normAutofit/>
          </a:bodyPr>
          <a:lstStyle>
            <a:lvl1pPr algn="ctr">
              <a:defRPr sz="66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9" name="矩形 8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8288000" cy="10287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lvl="0"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022033" y="3811905"/>
            <a:ext cx="16244888" cy="2305050"/>
          </a:xfrm>
        </p:spPr>
        <p:txBody>
          <a:bodyPr wrap="square" anchor="t">
            <a:normAutofit/>
          </a:bodyPr>
          <a:lstStyle>
            <a:lvl1pPr algn="ctr">
              <a:defRPr sz="6000">
                <a:solidFill>
                  <a:schemeClr val="accent1"/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1022033" y="204788"/>
            <a:ext cx="16244888" cy="3415665"/>
          </a:xfrm>
        </p:spPr>
        <p:txBody>
          <a:bodyPr wrap="none" anchor="b">
            <a:normAutofit/>
          </a:bodyPr>
          <a:lstStyle>
            <a:lvl1pPr marL="0" indent="0" algn="ctr">
              <a:buNone/>
              <a:defRPr sz="12000" b="1">
                <a:solidFill>
                  <a:schemeClr val="lt1">
                    <a:lumMod val="100000"/>
                  </a:schemeClr>
                </a:solidFill>
                <a:latin typeface="+mn-lt"/>
                <a:sym typeface="+mn-ea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5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6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wrap="square" lIns="0" tIns="0" rIns="0" bIns="0" rtlCol="0" anchor="b" anchorCtr="0">
            <a:normAutofit/>
          </a:bodyPr>
          <a:lstStyle>
            <a:lvl1pPr algn="l"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042200" y="1852613"/>
            <a:ext cx="7772400" cy="7348538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9473403" y="1852613"/>
            <a:ext cx="7772400" cy="7348538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042200" y="540000"/>
            <a:ext cx="16200000" cy="1080000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l"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042200" y="1870031"/>
            <a:ext cx="7736681" cy="81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3600" b="1">
                <a:latin typeface="+mj-lt"/>
                <a:sym typeface="+mn-ea"/>
              </a:defRPr>
            </a:lvl1pPr>
            <a:lvl2pPr marL="685800" indent="0">
              <a:buNone/>
              <a:defRPr sz="3000" b="1">
                <a:latin typeface="+mj-lt"/>
              </a:defRPr>
            </a:lvl2pPr>
            <a:lvl3pPr marL="1371600" indent="0">
              <a:buNone/>
              <a:defRPr sz="2700" b="1">
                <a:latin typeface="+mj-lt"/>
              </a:defRPr>
            </a:lvl3pPr>
            <a:lvl4pPr marL="2057400" indent="0">
              <a:buNone/>
              <a:defRPr sz="2400" b="1">
                <a:latin typeface="+mj-lt"/>
              </a:defRPr>
            </a:lvl4pPr>
            <a:lvl5pPr marL="2743200" indent="0">
              <a:buNone/>
              <a:defRPr sz="2400" b="1">
                <a:latin typeface="+mj-lt"/>
              </a:defRPr>
            </a:lvl5pPr>
            <a:lvl6pPr marL="3429000" indent="0">
              <a:buNone/>
              <a:defRPr sz="2400" b="1">
                <a:latin typeface="+mj-lt"/>
              </a:defRPr>
            </a:lvl6pPr>
            <a:lvl7pPr marL="4114800" indent="0">
              <a:buNone/>
              <a:defRPr sz="2400" b="1">
                <a:latin typeface="+mj-lt"/>
              </a:defRPr>
            </a:lvl7pPr>
            <a:lvl8pPr marL="4800600" indent="0">
              <a:buNone/>
              <a:defRPr sz="2400" b="1">
                <a:latin typeface="+mj-lt"/>
              </a:defRPr>
            </a:lvl8pPr>
            <a:lvl9pPr marL="5486400" indent="0">
              <a:buNone/>
              <a:defRPr sz="2400" b="1">
                <a:latin typeface="+mj-lt"/>
              </a:defRPr>
            </a:lvl9pPr>
          </a:lstStyle>
          <a:p>
            <a:pPr lvl="0"/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1042200" y="2793077"/>
            <a:ext cx="7736681" cy="6408074"/>
          </a:xfrm>
        </p:spPr>
        <p:txBody>
          <a:bodyPr wrap="square">
            <a:normAutofit/>
          </a:bodyPr>
          <a:lstStyle>
            <a:lvl1pPr>
              <a:defRPr sz="3300"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9467418" y="1870031"/>
            <a:ext cx="7774782" cy="81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3600" b="1">
                <a:latin typeface="+mj-lt"/>
                <a:sym typeface="+mn-ea"/>
              </a:defRPr>
            </a:lvl1pPr>
            <a:lvl2pPr marL="685800" indent="0">
              <a:buNone/>
              <a:defRPr sz="3000" b="1">
                <a:latin typeface="+mj-lt"/>
              </a:defRPr>
            </a:lvl2pPr>
            <a:lvl3pPr marL="1371600" indent="0">
              <a:buNone/>
              <a:defRPr sz="2700" b="1">
                <a:latin typeface="+mj-lt"/>
              </a:defRPr>
            </a:lvl3pPr>
            <a:lvl4pPr marL="2057400" indent="0">
              <a:buNone/>
              <a:defRPr sz="2400" b="1">
                <a:latin typeface="+mj-lt"/>
              </a:defRPr>
            </a:lvl4pPr>
            <a:lvl5pPr marL="2743200" indent="0">
              <a:buNone/>
              <a:defRPr sz="2400" b="1">
                <a:latin typeface="+mj-lt"/>
              </a:defRPr>
            </a:lvl5pPr>
            <a:lvl6pPr marL="3429000" indent="0">
              <a:buNone/>
              <a:defRPr sz="2400" b="1">
                <a:latin typeface="+mj-lt"/>
              </a:defRPr>
            </a:lvl6pPr>
            <a:lvl7pPr marL="4114800" indent="0">
              <a:buNone/>
              <a:defRPr sz="2400" b="1">
                <a:latin typeface="+mj-lt"/>
              </a:defRPr>
            </a:lvl7pPr>
            <a:lvl8pPr marL="4800600" indent="0">
              <a:buNone/>
              <a:defRPr sz="2400" b="1">
                <a:latin typeface="+mj-lt"/>
              </a:defRPr>
            </a:lvl8pPr>
            <a:lvl9pPr marL="5486400" indent="0">
              <a:buNone/>
              <a:defRPr sz="2400" b="1">
                <a:latin typeface="+mj-lt"/>
              </a:defRPr>
            </a:lvl9pPr>
          </a:lstStyle>
          <a:p>
            <a:pPr lvl="0"/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9467418" y="2793077"/>
            <a:ext cx="7774782" cy="6408074"/>
          </a:xfrm>
        </p:spPr>
        <p:txBody>
          <a:bodyPr wrap="square">
            <a:normAutofit/>
          </a:bodyPr>
          <a:lstStyle>
            <a:lvl1pPr>
              <a:defRPr sz="3300"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 anchor="b" anchorCtr="0">
            <a:normAutofit/>
          </a:bodyPr>
          <a:lstStyle>
            <a:lvl1pPr algn="l">
              <a:defRPr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1021557" y="540000"/>
            <a:ext cx="16220643" cy="8726400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042200" y="540000"/>
            <a:ext cx="16200000" cy="1080000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l"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042200" y="1852613"/>
            <a:ext cx="16200000" cy="864000"/>
          </a:xfrm>
        </p:spPr>
        <p:txBody>
          <a:bodyPr wrap="square" anchor="t">
            <a:normAutofit/>
          </a:bodyPr>
          <a:lstStyle>
            <a:lvl1pPr marL="0" indent="0">
              <a:buNone/>
              <a:defRPr sz="3600" b="0">
                <a:latin typeface="+mj-lt"/>
                <a:sym typeface="+mn-ea"/>
              </a:defRPr>
            </a:lvl1pPr>
            <a:lvl2pPr marL="685800" indent="0">
              <a:buNone/>
              <a:defRPr sz="3000" b="1">
                <a:latin typeface="+mj-lt"/>
              </a:defRPr>
            </a:lvl2pPr>
            <a:lvl3pPr marL="1371600" indent="0">
              <a:buNone/>
              <a:defRPr sz="2700" b="1">
                <a:latin typeface="+mj-lt"/>
              </a:defRPr>
            </a:lvl3pPr>
            <a:lvl4pPr marL="2057400" indent="0">
              <a:buNone/>
              <a:defRPr sz="2400" b="1">
                <a:latin typeface="+mj-lt"/>
              </a:defRPr>
            </a:lvl4pPr>
            <a:lvl5pPr marL="2743200" indent="0">
              <a:buNone/>
              <a:defRPr sz="2400" b="1">
                <a:latin typeface="+mj-lt"/>
              </a:defRPr>
            </a:lvl5pPr>
            <a:lvl6pPr marL="3429000" indent="0">
              <a:buNone/>
              <a:defRPr sz="2400" b="1">
                <a:latin typeface="+mj-lt"/>
              </a:defRPr>
            </a:lvl6pPr>
            <a:lvl7pPr marL="4114800" indent="0">
              <a:buNone/>
              <a:defRPr sz="2400" b="1">
                <a:latin typeface="+mj-lt"/>
              </a:defRPr>
            </a:lvl7pPr>
            <a:lvl8pPr marL="4800600" indent="0">
              <a:buNone/>
              <a:defRPr sz="2400" b="1">
                <a:latin typeface="+mj-lt"/>
              </a:defRPr>
            </a:lvl8pPr>
            <a:lvl9pPr marL="5486400" indent="0">
              <a:buNone/>
              <a:defRPr sz="2400" b="1">
                <a:latin typeface="+mj-lt"/>
              </a:defRPr>
            </a:lvl9pPr>
          </a:lstStyle>
          <a:p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的屏幕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0" y="0"/>
            <a:ext cx="18288000" cy="10287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 flipV="1">
            <a:off x="407193" y="550068"/>
            <a:ext cx="17473614" cy="9315452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34000">
                  <a:schemeClr val="accent2">
                    <a:alpha val="0"/>
                  </a:schemeClr>
                </a:gs>
              </a:gsLst>
              <a:lin ang="7800000" scaled="0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6"/>
            </p:custDataLst>
          </p:nvPr>
        </p:nvSpPr>
        <p:spPr>
          <a:xfrm>
            <a:off x="1021557" y="421481"/>
            <a:ext cx="16244886" cy="4722020"/>
          </a:xfr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72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8" Type="http://schemas.openxmlformats.org/officeDocument/2006/relationships/theme" Target="../theme/theme2.xml"/><Relationship Id="rId17" Type="http://schemas.openxmlformats.org/officeDocument/2006/relationships/tags" Target="../tags/tag72.xml"/><Relationship Id="rId16" Type="http://schemas.openxmlformats.org/officeDocument/2006/relationships/tags" Target="../tags/tag71.xml"/><Relationship Id="rId15" Type="http://schemas.openxmlformats.org/officeDocument/2006/relationships/tags" Target="../tags/tag70.xml"/><Relationship Id="rId14" Type="http://schemas.openxmlformats.org/officeDocument/2006/relationships/tags" Target="../tags/tag69.xml"/><Relationship Id="rId13" Type="http://schemas.openxmlformats.org/officeDocument/2006/relationships/tags" Target="../tags/tag68.xml"/><Relationship Id="rId12" Type="http://schemas.openxmlformats.org/officeDocument/2006/relationships/tags" Target="../tags/tag67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1042200" y="540000"/>
            <a:ext cx="16200000" cy="1080000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1042200" y="1852613"/>
            <a:ext cx="16200000" cy="73375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1042200" y="9534525"/>
            <a:ext cx="4114800" cy="547688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6057900" y="9534525"/>
            <a:ext cx="6172200" cy="54768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13127400" y="9534525"/>
            <a:ext cx="4114800" cy="547688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7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accent1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342900" indent="-342900" algn="l" defTabSz="1371600" rtl="0" eaLnBrk="1" latinLnBrk="0" hangingPunct="1">
        <a:lnSpc>
          <a:spcPct val="130000"/>
        </a:lnSpc>
        <a:spcBef>
          <a:spcPts val="1500"/>
        </a:spcBef>
        <a:buFont typeface="Arial" panose="020B0604020202020204" pitchFamily="34" charset="0"/>
        <a:buChar char="•"/>
        <a:defRPr sz="36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807720" indent="-309245" algn="l" defTabSz="13716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30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2pPr>
      <a:lvl3pPr marL="1198245" indent="-242570" algn="l" defTabSz="13716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7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3pPr>
      <a:lvl4pPr marL="1546225" indent="-223520" algn="l" defTabSz="13716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4pPr>
      <a:lvl5pPr marL="1852930" indent="-190500" algn="l" defTabSz="13716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34.xml"/><Relationship Id="rId1" Type="http://schemas.openxmlformats.org/officeDocument/2006/relationships/tags" Target="../tags/tag133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42.xml"/><Relationship Id="rId8" Type="http://schemas.openxmlformats.org/officeDocument/2006/relationships/tags" Target="../tags/tag141.xml"/><Relationship Id="rId7" Type="http://schemas.openxmlformats.org/officeDocument/2006/relationships/tags" Target="../tags/tag140.xml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image" Target="../media/image12.jpeg"/><Relationship Id="rId11" Type="http://schemas.openxmlformats.org/officeDocument/2006/relationships/slideLayout" Target="../slideLayouts/slideLayout12.xml"/><Relationship Id="rId10" Type="http://schemas.openxmlformats.org/officeDocument/2006/relationships/tags" Target="../tags/tag143.xml"/><Relationship Id="rId1" Type="http://schemas.openxmlformats.org/officeDocument/2006/relationships/tags" Target="../tags/tag135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45.xml"/><Relationship Id="rId1" Type="http://schemas.openxmlformats.org/officeDocument/2006/relationships/tags" Target="../tags/tag144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53.xml"/><Relationship Id="rId8" Type="http://schemas.openxmlformats.org/officeDocument/2006/relationships/tags" Target="../tags/tag152.xml"/><Relationship Id="rId7" Type="http://schemas.openxmlformats.org/officeDocument/2006/relationships/tags" Target="../tags/tag151.xml"/><Relationship Id="rId6" Type="http://schemas.openxmlformats.org/officeDocument/2006/relationships/tags" Target="../tags/tag150.xml"/><Relationship Id="rId5" Type="http://schemas.openxmlformats.org/officeDocument/2006/relationships/tags" Target="../tags/tag149.xml"/><Relationship Id="rId4" Type="http://schemas.openxmlformats.org/officeDocument/2006/relationships/image" Target="../media/image5.jpeg"/><Relationship Id="rId3" Type="http://schemas.openxmlformats.org/officeDocument/2006/relationships/tags" Target="../tags/tag148.xml"/><Relationship Id="rId2" Type="http://schemas.openxmlformats.org/officeDocument/2006/relationships/tags" Target="../tags/tag147.xml"/><Relationship Id="rId11" Type="http://schemas.openxmlformats.org/officeDocument/2006/relationships/slideLayout" Target="../slideLayouts/slideLayout12.xml"/><Relationship Id="rId10" Type="http://schemas.openxmlformats.org/officeDocument/2006/relationships/tags" Target="../tags/tag154.xml"/><Relationship Id="rId1" Type="http://schemas.openxmlformats.org/officeDocument/2006/relationships/tags" Target="../tags/tag14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tags" Target="../tags/tag156.xml"/><Relationship Id="rId1" Type="http://schemas.openxmlformats.org/officeDocument/2006/relationships/tags" Target="../tags/tag15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image" Target="../media/image5.jpeg"/><Relationship Id="rId4" Type="http://schemas.openxmlformats.org/officeDocument/2006/relationships/tags" Target="../tags/tag78.xml"/><Relationship Id="rId3" Type="http://schemas.openxmlformats.org/officeDocument/2006/relationships/image" Target="../media/image4.png"/><Relationship Id="rId23" Type="http://schemas.openxmlformats.org/officeDocument/2006/relationships/slideLayout" Target="../slideLayouts/slideLayout12.xml"/><Relationship Id="rId22" Type="http://schemas.openxmlformats.org/officeDocument/2006/relationships/tags" Target="../tags/tag95.xml"/><Relationship Id="rId21" Type="http://schemas.openxmlformats.org/officeDocument/2006/relationships/tags" Target="../tags/tag94.xml"/><Relationship Id="rId20" Type="http://schemas.openxmlformats.org/officeDocument/2006/relationships/tags" Target="../tags/tag93.xml"/><Relationship Id="rId2" Type="http://schemas.openxmlformats.org/officeDocument/2006/relationships/tags" Target="../tags/tag77.xml"/><Relationship Id="rId19" Type="http://schemas.openxmlformats.org/officeDocument/2006/relationships/tags" Target="../tags/tag92.xml"/><Relationship Id="rId18" Type="http://schemas.openxmlformats.org/officeDocument/2006/relationships/tags" Target="../tags/tag91.xml"/><Relationship Id="rId17" Type="http://schemas.openxmlformats.org/officeDocument/2006/relationships/tags" Target="../tags/tag90.xml"/><Relationship Id="rId16" Type="http://schemas.openxmlformats.org/officeDocument/2006/relationships/tags" Target="../tags/tag89.xml"/><Relationship Id="rId15" Type="http://schemas.openxmlformats.org/officeDocument/2006/relationships/tags" Target="../tags/tag88.xml"/><Relationship Id="rId14" Type="http://schemas.openxmlformats.org/officeDocument/2006/relationships/tags" Target="../tags/tag87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tags" Target="../tags/tag7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01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image" Target="../media/image6.jpeg"/><Relationship Id="rId1" Type="http://schemas.openxmlformats.org/officeDocument/2006/relationships/tags" Target="../tags/tag96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03.xml"/><Relationship Id="rId2" Type="http://schemas.openxmlformats.org/officeDocument/2006/relationships/image" Target="../media/image7.png"/><Relationship Id="rId1" Type="http://schemas.openxmlformats.org/officeDocument/2006/relationships/tags" Target="../tags/tag10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image" Target="../media/image8.jpeg"/><Relationship Id="rId2" Type="http://schemas.openxmlformats.org/officeDocument/2006/relationships/tags" Target="../tags/tag105.xml"/><Relationship Id="rId1" Type="http://schemas.openxmlformats.org/officeDocument/2006/relationships/tags" Target="../tags/tag10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tags" Target="../tags/tag116.xml"/><Relationship Id="rId7" Type="http://schemas.openxmlformats.org/officeDocument/2006/relationships/tags" Target="../tags/tag115.xml"/><Relationship Id="rId6" Type="http://schemas.openxmlformats.org/officeDocument/2006/relationships/image" Target="../media/image9.jpeg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0" Type="http://schemas.openxmlformats.org/officeDocument/2006/relationships/notesSlide" Target="../notesSlides/notesSlide5.xml"/><Relationship Id="rId1" Type="http://schemas.openxmlformats.org/officeDocument/2006/relationships/tags" Target="../tags/tag110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24.xml"/><Relationship Id="rId8" Type="http://schemas.openxmlformats.org/officeDocument/2006/relationships/tags" Target="../tags/tag123.xml"/><Relationship Id="rId7" Type="http://schemas.openxmlformats.org/officeDocument/2006/relationships/tags" Target="../tags/tag122.xml"/><Relationship Id="rId6" Type="http://schemas.openxmlformats.org/officeDocument/2006/relationships/tags" Target="../tags/tag121.xml"/><Relationship Id="rId5" Type="http://schemas.openxmlformats.org/officeDocument/2006/relationships/tags" Target="../tags/tag120.xml"/><Relationship Id="rId4" Type="http://schemas.openxmlformats.org/officeDocument/2006/relationships/image" Target="../media/image10.jpeg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0" Type="http://schemas.openxmlformats.org/officeDocument/2006/relationships/slideLayout" Target="../slideLayouts/slideLayout12.xml"/><Relationship Id="rId1" Type="http://schemas.openxmlformats.org/officeDocument/2006/relationships/tags" Target="../tags/tag1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26.xml"/><Relationship Id="rId1" Type="http://schemas.openxmlformats.org/officeDocument/2006/relationships/tags" Target="../tags/tag125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12.xml"/><Relationship Id="rId7" Type="http://schemas.openxmlformats.org/officeDocument/2006/relationships/tags" Target="../tags/tag132.xml"/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image" Target="../media/image11.jpeg"/><Relationship Id="rId1" Type="http://schemas.openxmlformats.org/officeDocument/2006/relationships/tags" Target="../tags/tag1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1"/>
            </p:custDataLst>
          </p:nvPr>
        </p:nvSpPr>
        <p:spPr>
          <a:xfrm>
            <a:off x="1745615" y="6830695"/>
            <a:ext cx="9942195" cy="704850"/>
          </a:xfrm>
        </p:spPr>
        <p:txBody>
          <a:bodyPr wrap="square">
            <a:normAutofit fontScale="60000"/>
          </a:bodyPr>
          <a:lstStyle/>
          <a:p>
            <a:pPr algn="l">
              <a:buClrTx/>
              <a:buSzTx/>
              <a:buFontTx/>
            </a:pPr>
            <a:r>
              <a:rPr lang="en-US" sz="7200" b="1">
                <a:solidFill>
                  <a:srgbClr val="00C4CC"/>
                </a:solidFill>
                <a:latin typeface="PP Pangram Sans" panose="00000500000000000000"/>
                <a:ea typeface="PP Pangram Sans" panose="00000500000000000000"/>
                <a:cs typeface="PP Pangram Sans" panose="00000500000000000000"/>
              </a:rPr>
              <a:t>Torque Titans</a:t>
            </a:r>
            <a:endParaRPr lang="en-US" sz="7200" b="1">
              <a:solidFill>
                <a:srgbClr val="00C4CC"/>
              </a:solidFill>
              <a:latin typeface="PP Pangram Sans" panose="00000500000000000000"/>
              <a:ea typeface="PP Pangram Sans" panose="00000500000000000000"/>
              <a:cs typeface="PP Pangram Sans" panose="0000050000000000000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209800" y="1461770"/>
            <a:ext cx="12896850" cy="1323975"/>
          </a:xfrm>
        </p:spPr>
        <p:txBody>
          <a:bodyPr wrap="square">
            <a:normAutofit fontScale="90000"/>
          </a:bodyPr>
          <a:lstStyle/>
          <a:p>
            <a:pPr algn="ctr"/>
            <a:r>
              <a:rPr lang="en-US" sz="7335">
                <a:solidFill>
                  <a:srgbClr val="00C4CC"/>
                </a:solidFill>
                <a:latin typeface="Segoe UI Black" panose="020B0A02040204020203" charset="0"/>
                <a:ea typeface="PP Pangram Sans" panose="00000500000000000000"/>
                <a:cs typeface="Segoe UI Black" panose="020B0A02040204020203" charset="0"/>
                <a:sym typeface="PP Pangram Sans" panose="00000500000000000000"/>
              </a:rPr>
              <a:t> </a:t>
            </a:r>
            <a:r>
              <a:rPr lang="en-US" sz="7335">
                <a:solidFill>
                  <a:srgbClr val="00C4CC"/>
                </a:solidFill>
                <a:latin typeface="Segoe UI Black" panose="020B0A02040204020203" charset="0"/>
                <a:ea typeface="PP Pangram Sans" panose="00000500000000000000"/>
                <a:cs typeface="Segoe UI Black" panose="020B0A02040204020203" charset="0"/>
              </a:rPr>
              <a:t>Vehicle Maintenance &amp; Service Management System</a:t>
            </a:r>
            <a:endParaRPr lang="en-US" sz="7335">
              <a:solidFill>
                <a:srgbClr val="00C4CC"/>
              </a:solidFill>
              <a:latin typeface="Segoe UI Black" panose="020B0A02040204020203" charset="0"/>
              <a:ea typeface="PP Pangram Sans" panose="00000500000000000000"/>
              <a:cs typeface="Segoe UI Black" panose="020B0A02040204020203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5105400" y="4229100"/>
            <a:ext cx="7128510" cy="1432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sz="8000">
                <a:solidFill>
                  <a:srgbClr val="1AB248"/>
                </a:solidFill>
                <a:latin typeface="Arial Black" panose="020B0A04020102020204" charset="0"/>
                <a:ea typeface="PP Pangram Sans" panose="00000500000000000000"/>
                <a:cs typeface="Arial Black" panose="020B0A04020102020204" charset="0"/>
                <a:sym typeface="+mn-ea"/>
              </a:rPr>
              <a:t>BACKEND</a:t>
            </a:r>
            <a:endParaRPr lang="en-US" sz="8000">
              <a:solidFill>
                <a:srgbClr val="1AB248"/>
              </a:solidFill>
              <a:latin typeface="Arial Black" panose="020B0A04020102020204" charset="0"/>
              <a:ea typeface="PP Pangram Sans" panose="00000500000000000000"/>
              <a:cs typeface="Arial Black" panose="020B0A04020102020204" charset="0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838260" y="114088"/>
            <a:ext cx="16200000" cy="1188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 defTabSz="914400" rtl="0" eaLnBrk="1" fontAlgn="base" latinLnBrk="0" hangingPunct="1">
              <a:spcBef>
                <a:spcPct val="0"/>
              </a:spcBef>
              <a:buNone/>
              <a:defRPr sz="48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rPr>
              <a:t>Code : ManageServiceRecord</a:t>
            </a:r>
            <a:endParaRPr lang="en-US" spc="0" dirty="0">
              <a:solidFill>
                <a:schemeClr val="accent5">
                  <a:lumMod val="75000"/>
                </a:schemeClr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76200" y="952500"/>
            <a:ext cx="8950325" cy="92652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 altLang="en-US" sz="2400"/>
          </a:p>
          <a:p>
            <a:r>
              <a:rPr lang="en-US" altLang="en-US" sz="2400"/>
              <a:t>PROCEDURE MANAGESERVICERECORD (</a:t>
            </a:r>
            <a:endParaRPr lang="en-US" altLang="en-US" sz="2400"/>
          </a:p>
          <a:p>
            <a:r>
              <a:rPr lang="en-US" altLang="en-US" sz="2400"/>
              <a:t>    p_Operation IN VARCHAR2,</a:t>
            </a:r>
            <a:endParaRPr lang="en-US" altLang="en-US" sz="2400"/>
          </a:p>
          <a:p>
            <a:r>
              <a:rPr lang="en-US" altLang="en-US" sz="2400"/>
              <a:t>    p_ServiceID IN NUMBER,</a:t>
            </a:r>
            <a:endParaRPr lang="en-US" altLang="en-US" sz="2400"/>
          </a:p>
          <a:p>
            <a:r>
              <a:rPr lang="en-US" altLang="en-US" sz="2400"/>
              <a:t>    p_VehicleID IN NUMBER,</a:t>
            </a:r>
            <a:endParaRPr lang="en-US" altLang="en-US" sz="2400"/>
          </a:p>
          <a:p>
            <a:r>
              <a:rPr lang="en-US" altLang="en-US" sz="2400"/>
              <a:t>    p_ServiceDate IN DATE,</a:t>
            </a:r>
            <a:endParaRPr lang="en-US" altLang="en-US" sz="2400"/>
          </a:p>
          <a:p>
            <a:r>
              <a:rPr lang="en-US" altLang="en-US" sz="2400"/>
              <a:t>    p_Description IN VARCHAR2,</a:t>
            </a:r>
            <a:endParaRPr lang="en-US" altLang="en-US" sz="2400"/>
          </a:p>
          <a:p>
            <a:r>
              <a:rPr lang="en-US" altLang="en-US" sz="2400"/>
              <a:t>    p_MechanicID IN NUMBER,</a:t>
            </a:r>
            <a:endParaRPr lang="en-US" altLang="en-US" sz="2400"/>
          </a:p>
          <a:p>
            <a:r>
              <a:rPr lang="en-US" altLang="en-US" sz="2400"/>
              <a:t>    p_Status IN VARCHAR2</a:t>
            </a:r>
            <a:endParaRPr lang="en-US" altLang="en-US" sz="2400"/>
          </a:p>
          <a:p>
            <a:r>
              <a:rPr lang="en-US" altLang="en-US" sz="2400"/>
              <a:t>) AS</a:t>
            </a:r>
            <a:endParaRPr lang="en-US" altLang="en-US" sz="2400"/>
          </a:p>
          <a:p>
            <a:r>
              <a:rPr lang="en-US" altLang="en-US" sz="2400"/>
              <a:t>BEGIN</a:t>
            </a:r>
            <a:endParaRPr lang="en-US" altLang="en-US" sz="2400"/>
          </a:p>
          <a:p>
            <a:r>
              <a:rPr lang="en-US" altLang="en-US" sz="2400"/>
              <a:t>    IF p_Operation = 'CREATE' THEN</a:t>
            </a:r>
            <a:endParaRPr lang="en-US" altLang="en-US" sz="2400"/>
          </a:p>
          <a:p>
            <a:r>
              <a:rPr lang="en-US" altLang="en-US" sz="2400"/>
              <a:t>        INSERT INTO ServiceRecord (ServiceID, VehicleID, MechanicID, Description, ServiceDate, Status)</a:t>
            </a:r>
            <a:endParaRPr lang="en-US" altLang="en-US" sz="2400"/>
          </a:p>
          <a:p>
            <a:r>
              <a:rPr lang="en-US" altLang="en-US" sz="2400"/>
              <a:t>        VALUES (ServiceRecord_Seq.NEXTVAL, p_VehicleID, p_MechanicID, p_Description, p_ServiceDate, p_Status);</a:t>
            </a:r>
            <a:endParaRPr lang="en-US" altLang="en-US" sz="2400"/>
          </a:p>
          <a:p>
            <a:r>
              <a:rPr lang="en-US" altLang="en-US" sz="2400"/>
              <a:t>    ELSIF p_Operation = 'UPDATE' THEN</a:t>
            </a:r>
            <a:endParaRPr lang="en-US" altLang="en-US" sz="2400"/>
          </a:p>
          <a:p>
            <a:r>
              <a:rPr lang="en-US" altLang="en-US" sz="2400"/>
              <a:t>        UPDATE ServiceRecord</a:t>
            </a:r>
            <a:endParaRPr lang="en-US" altLang="en-US" sz="2400"/>
          </a:p>
          <a:p>
            <a:r>
              <a:rPr lang="en-US" altLang="en-US" sz="2400"/>
              <a:t>        SET VehicleID = p_VehicleID,</a:t>
            </a:r>
            <a:endParaRPr lang="en-US" altLang="en-US" sz="2400"/>
          </a:p>
          <a:p>
            <a:r>
              <a:rPr lang="en-US" altLang="en-US" sz="2400"/>
              <a:t>            ServiceDate = p_ServiceDate,</a:t>
            </a:r>
            <a:endParaRPr lang="en-US" altLang="en-US" sz="2400"/>
          </a:p>
          <a:p>
            <a:r>
              <a:rPr lang="en-US" altLang="en-US" sz="2400"/>
              <a:t>            Description = p_Description,</a:t>
            </a:r>
            <a:endParaRPr lang="en-US" altLang="en-US" sz="2400"/>
          </a:p>
          <a:p>
            <a:r>
              <a:rPr lang="en-US" altLang="en-US" sz="2400"/>
              <a:t>            MechanicID = p_MechanicID,</a:t>
            </a:r>
            <a:endParaRPr lang="en-US" altLang="en-US" sz="2400"/>
          </a:p>
          <a:p>
            <a:r>
              <a:rPr lang="en-US" altLang="en-US" sz="2400"/>
              <a:t>            Status = p_Status</a:t>
            </a:r>
            <a:endParaRPr lang="en-US" altLang="en-US" sz="2400"/>
          </a:p>
          <a:p>
            <a:r>
              <a:rPr lang="en-US" altLang="en-US" sz="2400"/>
              <a:t>        WHERE ServiceID = p_ServiceID;</a:t>
            </a:r>
            <a:endParaRPr lang="en-US" altLang="en-US" sz="2400"/>
          </a:p>
          <a:p>
            <a:r>
              <a:rPr lang="en-US" altLang="en-US" sz="2400"/>
              <a:t>     </a:t>
            </a:r>
            <a:endParaRPr lang="en-US" altLang="en-US" sz="2400"/>
          </a:p>
        </p:txBody>
      </p:sp>
      <p:sp>
        <p:nvSpPr>
          <p:cNvPr id="6" name="Text Box 5"/>
          <p:cNvSpPr txBox="1"/>
          <p:nvPr/>
        </p:nvSpPr>
        <p:spPr>
          <a:xfrm>
            <a:off x="9144000" y="1021715"/>
            <a:ext cx="7944485" cy="92652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400">
                <a:sym typeface="+mn-ea"/>
              </a:rPr>
              <a:t>   ELSIF p_Operation = 'DELETE' THEN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        DELETE FROM ServiceRecord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        WHERE ServiceID = p_ServiceID;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    ELSE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        RAISE_APPLICATION_ERROR(-20001, 'Invalid operation: ' || p_Operation);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    END IF;</a:t>
            </a:r>
            <a:endParaRPr lang="en-US" altLang="en-US" sz="2400">
              <a:sym typeface="+mn-ea"/>
            </a:endParaRPr>
          </a:p>
          <a:p>
            <a:r>
              <a:rPr lang="en-US" altLang="en-US" sz="2400">
                <a:sym typeface="+mn-ea"/>
              </a:rPr>
              <a:t>COMMIT;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EXCEPTION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    WHEN OTHERS THEN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        ROLLBACK;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        RAISE_APPLICATION_ERROR(-20002, 'Error in ManageServiceRecord: ' || SQLERRM);</a:t>
            </a:r>
            <a:endParaRPr lang="en-US" altLang="en-US" sz="2400"/>
          </a:p>
          <a:p>
            <a:r>
              <a:rPr lang="en-US" altLang="en-US" sz="2400">
                <a:sym typeface="+mn-ea"/>
              </a:rPr>
              <a:t>END ManageServiceRecord;</a:t>
            </a:r>
            <a:endParaRPr lang="en-US" altLang="en-US" sz="2400"/>
          </a:p>
          <a:p>
            <a:endParaRPr lang="en-US" altLang="en-US" sz="2400"/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95" t="23" r="7745" b="185"/>
          <a:stretch>
            <a:fillRect/>
          </a:stretch>
        </p:blipFill>
        <p:spPr>
          <a:xfrm>
            <a:off x="0" y="9990"/>
            <a:ext cx="10968215" cy="10265583"/>
          </a:xfrm>
          <a:custGeom>
            <a:avLst/>
            <a:gdLst>
              <a:gd name="connsiteX0" fmla="*/ 3588432 w 7312143"/>
              <a:gd name="connsiteY0" fmla="*/ 2 h 6843722"/>
              <a:gd name="connsiteX1" fmla="*/ 6620064 w 7312143"/>
              <a:gd name="connsiteY1" fmla="*/ 6843722 h 6843722"/>
              <a:gd name="connsiteX2" fmla="*/ 1437758 w 7312143"/>
              <a:gd name="connsiteY2" fmla="*/ 6843721 h 6843722"/>
              <a:gd name="connsiteX3" fmla="*/ 0 w 7312143"/>
              <a:gd name="connsiteY3" fmla="*/ 3598075 h 6843722"/>
              <a:gd name="connsiteX4" fmla="*/ 1 w 7312143"/>
              <a:gd name="connsiteY4" fmla="*/ 2 h 6843722"/>
              <a:gd name="connsiteX5" fmla="*/ 3663715 w 7312143"/>
              <a:gd name="connsiteY5" fmla="*/ 0 h 6843722"/>
              <a:gd name="connsiteX6" fmla="*/ 4276593 w 7312143"/>
              <a:gd name="connsiteY6" fmla="*/ 1 h 6843722"/>
              <a:gd name="connsiteX7" fmla="*/ 7312143 w 7312143"/>
              <a:gd name="connsiteY7" fmla="*/ 6843721 h 6843722"/>
              <a:gd name="connsiteX8" fmla="*/ 6699265 w 7312143"/>
              <a:gd name="connsiteY8" fmla="*/ 6843721 h 6843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12143" h="6843722">
                <a:moveTo>
                  <a:pt x="3588432" y="2"/>
                </a:moveTo>
                <a:lnTo>
                  <a:pt x="6620064" y="6843722"/>
                </a:lnTo>
                <a:lnTo>
                  <a:pt x="1437758" y="6843721"/>
                </a:lnTo>
                <a:lnTo>
                  <a:pt x="0" y="3598075"/>
                </a:lnTo>
                <a:lnTo>
                  <a:pt x="1" y="2"/>
                </a:lnTo>
                <a:close/>
                <a:moveTo>
                  <a:pt x="3663715" y="0"/>
                </a:moveTo>
                <a:lnTo>
                  <a:pt x="4276593" y="1"/>
                </a:lnTo>
                <a:lnTo>
                  <a:pt x="7312143" y="6843721"/>
                </a:lnTo>
                <a:lnTo>
                  <a:pt x="6699265" y="6843721"/>
                </a:lnTo>
                <a:close/>
              </a:path>
            </a:pathLst>
          </a:custGeom>
          <a:ln>
            <a:solidFill>
              <a:schemeClr val="accent1">
                <a:alpha val="20000"/>
              </a:schemeClr>
            </a:solidFill>
          </a:ln>
        </p:spPr>
      </p:pic>
      <p:sp>
        <p:nvSpPr>
          <p:cNvPr id="6" name="任意多边形: 形状 5"/>
          <p:cNvSpPr/>
          <p:nvPr>
            <p:custDataLst>
              <p:tags r:id="rId3"/>
            </p:custDataLst>
          </p:nvPr>
        </p:nvSpPr>
        <p:spPr>
          <a:xfrm flipH="1">
            <a:off x="6510120" y="2"/>
            <a:ext cx="1852551" cy="2997200"/>
          </a:xfrm>
          <a:custGeom>
            <a:avLst/>
            <a:gdLst>
              <a:gd name="connsiteX0" fmla="*/ 1235034 w 1235034"/>
              <a:gd name="connsiteY0" fmla="*/ 0 h 1998133"/>
              <a:gd name="connsiteX1" fmla="*/ 880359 w 1235034"/>
              <a:gd name="connsiteY1" fmla="*/ 0 h 1998133"/>
              <a:gd name="connsiteX2" fmla="*/ 0 w 1235034"/>
              <a:gd name="connsiteY2" fmla="*/ 1998133 h 1998133"/>
              <a:gd name="connsiteX3" fmla="*/ 354675 w 1235034"/>
              <a:gd name="connsiteY3" fmla="*/ 1998133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5034" h="1998133">
                <a:moveTo>
                  <a:pt x="1235034" y="0"/>
                </a:moveTo>
                <a:lnTo>
                  <a:pt x="880359" y="0"/>
                </a:lnTo>
                <a:lnTo>
                  <a:pt x="0" y="1998133"/>
                </a:lnTo>
                <a:lnTo>
                  <a:pt x="354675" y="1998133"/>
                </a:lnTo>
                <a:close/>
              </a:path>
            </a:pathLst>
          </a:custGeom>
          <a:solidFill>
            <a:schemeClr val="accent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10363326" y="362495"/>
            <a:ext cx="6403476" cy="2464919"/>
          </a:xfrm>
          <a:prstGeom prst="rect">
            <a:avLst/>
          </a:prstGeom>
        </p:spPr>
        <p:txBody>
          <a:bodyPr vert="horz" wrap="square" lIns="135255" tIns="70485" rIns="135255" bIns="70485" rtlCol="0" anchor="b" anchorCtr="0">
            <a:norm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5400" spc="0" dirty="0"/>
              <a:t>STORED PROCEDURE: Manage Vehicles</a:t>
            </a:r>
            <a:endParaRPr lang="en-US" sz="5400" spc="0" dirty="0"/>
          </a:p>
        </p:txBody>
      </p:sp>
      <p:sp>
        <p:nvSpPr>
          <p:cNvPr id="9" name="任意多边形: 形状 8"/>
          <p:cNvSpPr/>
          <p:nvPr>
            <p:custDataLst>
              <p:tags r:id="rId5"/>
            </p:custDataLst>
          </p:nvPr>
        </p:nvSpPr>
        <p:spPr>
          <a:xfrm flipH="1">
            <a:off x="17177022" y="2"/>
            <a:ext cx="1110980" cy="2521568"/>
          </a:xfrm>
          <a:custGeom>
            <a:avLst/>
            <a:gdLst>
              <a:gd name="connsiteX0" fmla="*/ 740653 w 740653"/>
              <a:gd name="connsiteY0" fmla="*/ 0 h 1681045"/>
              <a:gd name="connsiteX1" fmla="*/ 0 w 740653"/>
              <a:gd name="connsiteY1" fmla="*/ 0 h 1681045"/>
              <a:gd name="connsiteX2" fmla="*/ 0 w 740653"/>
              <a:gd name="connsiteY2" fmla="*/ 1681045 h 1681045"/>
              <a:gd name="connsiteX3" fmla="*/ 740653 w 740653"/>
              <a:gd name="connsiteY3" fmla="*/ 0 h 1681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0653" h="1681045">
                <a:moveTo>
                  <a:pt x="740653" y="0"/>
                </a:moveTo>
                <a:lnTo>
                  <a:pt x="0" y="0"/>
                </a:lnTo>
                <a:lnTo>
                  <a:pt x="0" y="1681045"/>
                </a:lnTo>
                <a:lnTo>
                  <a:pt x="740653" y="0"/>
                </a:lnTo>
                <a:close/>
              </a:path>
            </a:pathLst>
          </a:custGeom>
          <a:solidFill>
            <a:schemeClr val="accent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任意多边形: 形状 10"/>
          <p:cNvSpPr/>
          <p:nvPr>
            <p:custDataLst>
              <p:tags r:id="rId6"/>
            </p:custDataLst>
          </p:nvPr>
        </p:nvSpPr>
        <p:spPr>
          <a:xfrm>
            <a:off x="-7210" y="7325592"/>
            <a:ext cx="3047412" cy="2961410"/>
          </a:xfrm>
          <a:custGeom>
            <a:avLst/>
            <a:gdLst>
              <a:gd name="connsiteX0" fmla="*/ 0 w 2031608"/>
              <a:gd name="connsiteY0" fmla="*/ 0 h 1974273"/>
              <a:gd name="connsiteX1" fmla="*/ 1133294 w 2031608"/>
              <a:gd name="connsiteY1" fmla="*/ 0 h 1974273"/>
              <a:gd name="connsiteX2" fmla="*/ 2031608 w 2031608"/>
              <a:gd name="connsiteY2" fmla="*/ 1974273 h 1974273"/>
              <a:gd name="connsiteX3" fmla="*/ 407821 w 2031608"/>
              <a:gd name="connsiteY3" fmla="*/ 1974273 h 1974273"/>
              <a:gd name="connsiteX4" fmla="*/ 0 w 2031608"/>
              <a:gd name="connsiteY4" fmla="*/ 1077983 h 1974273"/>
              <a:gd name="connsiteX5" fmla="*/ 0 w 2031608"/>
              <a:gd name="connsiteY5" fmla="*/ 0 h 1974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1608" h="1974273">
                <a:moveTo>
                  <a:pt x="0" y="0"/>
                </a:moveTo>
                <a:lnTo>
                  <a:pt x="1133294" y="0"/>
                </a:lnTo>
                <a:lnTo>
                  <a:pt x="2031608" y="1974273"/>
                </a:lnTo>
                <a:lnTo>
                  <a:pt x="407821" y="1974273"/>
                </a:lnTo>
                <a:lnTo>
                  <a:pt x="0" y="10779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2" name="矩形 1"/>
          <p:cNvSpPr/>
          <p:nvPr>
            <p:custDataLst>
              <p:tags r:id="rId7"/>
            </p:custDataLst>
          </p:nvPr>
        </p:nvSpPr>
        <p:spPr>
          <a:xfrm>
            <a:off x="10449165" y="3740474"/>
            <a:ext cx="6397706" cy="9468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Facilitates CRUD operations for vehicle data, including ownership details</a:t>
            </a:r>
            <a:endParaRPr lang="en-US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3" name="矩形 2"/>
          <p:cNvSpPr/>
          <p:nvPr>
            <p:custDataLst>
              <p:tags r:id="rId8"/>
            </p:custDataLst>
          </p:nvPr>
        </p:nvSpPr>
        <p:spPr>
          <a:xfrm>
            <a:off x="10450435" y="3301317"/>
            <a:ext cx="6397706" cy="48794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accent1"/>
                </a:solidFill>
                <a:latin typeface="+mj-lt"/>
                <a:sym typeface="+mn-ea"/>
              </a:rPr>
              <a:t>Purpose</a:t>
            </a:r>
            <a:endParaRPr lang="en-US" sz="32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4" name="矩形 2"/>
          <p:cNvSpPr/>
          <p:nvPr>
            <p:custDataLst>
              <p:tags r:id="rId9"/>
            </p:custDataLst>
          </p:nvPr>
        </p:nvSpPr>
        <p:spPr>
          <a:xfrm>
            <a:off x="10451070" y="5600652"/>
            <a:ext cx="6397706" cy="48794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accent1"/>
                </a:solidFill>
                <a:latin typeface="+mj-lt"/>
                <a:sym typeface="+mn-ea"/>
              </a:rPr>
              <a:t>Benefits</a:t>
            </a:r>
            <a:endParaRPr lang="en-US" sz="32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10363200" y="6099175"/>
            <a:ext cx="609600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3200"/>
              <a:t>Optimizes vehicle-related management for better efficiency and data accuracy.</a:t>
            </a:r>
            <a:endParaRPr lang="en-US" altLang="en-US" sz="3200"/>
          </a:p>
        </p:txBody>
      </p:sp>
    </p:spTree>
    <p:custDataLst>
      <p:tags r:id="rId10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981200" y="38100"/>
            <a:ext cx="14672310" cy="1097915"/>
          </a:xfrm>
        </p:spPr>
        <p:txBody>
          <a:bodyPr wrap="square" lIns="0" tIns="0" rIns="0" bIns="0" anchor="t" anchorCtr="0">
            <a:normAutofit/>
          </a:bodyPr>
          <a:lstStyle/>
          <a:p>
            <a:pPr algn="ctr"/>
            <a:r>
              <a:rPr lang="en-US" sz="6600" dirty="0">
                <a:solidFill>
                  <a:schemeClr val="accent5">
                    <a:lumMod val="7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rPr>
              <a:t>Code: ManageVehicles</a:t>
            </a:r>
            <a:endParaRPr lang="en-US" sz="6600" spc="0" dirty="0">
              <a:solidFill>
                <a:schemeClr val="accent5">
                  <a:lumMod val="75000"/>
                </a:schemeClr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76200" y="1031240"/>
            <a:ext cx="6873875" cy="9186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000"/>
              <a:t>PROCEDURE MANAGEVEHICLES (</a:t>
            </a:r>
            <a:endParaRPr lang="en-US" altLang="en-US" sz="2000"/>
          </a:p>
          <a:p>
            <a:r>
              <a:rPr lang="en-US" altLang="en-US" sz="2000"/>
              <a:t>    p_action IN VARCHAR2,</a:t>
            </a:r>
            <a:endParaRPr lang="en-US" altLang="en-US" sz="2000"/>
          </a:p>
          <a:p>
            <a:r>
              <a:rPr lang="en-US" altLang="en-US" sz="2000"/>
              <a:t>    p_VehicleID IN NUMBER DEFAULT NULL,</a:t>
            </a:r>
            <a:endParaRPr lang="en-US" altLang="en-US" sz="2000"/>
          </a:p>
          <a:p>
            <a:r>
              <a:rPr lang="en-US" altLang="en-US" sz="2000"/>
              <a:t>    p_Make IN VARCHAR2 DEFAULT NULL,</a:t>
            </a:r>
            <a:endParaRPr lang="en-US" altLang="en-US" sz="2000"/>
          </a:p>
          <a:p>
            <a:r>
              <a:rPr lang="en-US" altLang="en-US" sz="2000"/>
              <a:t>    p_Model IN VARCHAR2 DEFAULT NULL,</a:t>
            </a:r>
            <a:endParaRPr lang="en-US" altLang="en-US" sz="2000"/>
          </a:p>
          <a:p>
            <a:r>
              <a:rPr lang="en-US" altLang="en-US" sz="2000"/>
              <a:t>    p_Year IN NUMBER DEFAULT NULL,</a:t>
            </a:r>
            <a:endParaRPr lang="en-US" altLang="en-US" sz="2000"/>
          </a:p>
          <a:p>
            <a:r>
              <a:rPr lang="en-US" altLang="en-US" sz="2000"/>
              <a:t>    p_LicensePlate IN VARCHAR2 DEFAULT NULL,</a:t>
            </a:r>
            <a:endParaRPr lang="en-US" altLang="en-US" sz="2000"/>
          </a:p>
          <a:p>
            <a:r>
              <a:rPr lang="en-US" altLang="en-US" sz="2000"/>
              <a:t>    p_OwnerID IN NUMBER DEFAULT NULL,</a:t>
            </a:r>
            <a:endParaRPr lang="en-US" altLang="en-US" sz="2000"/>
          </a:p>
          <a:p>
            <a:r>
              <a:rPr lang="en-US" altLang="en-US" sz="2000"/>
              <a:t>    p_result OUT SYS_REFCURSOR</a:t>
            </a:r>
            <a:endParaRPr lang="en-US" altLang="en-US" sz="2000"/>
          </a:p>
          <a:p>
            <a:r>
              <a:rPr lang="en-US" altLang="en-US" sz="2000"/>
              <a:t>) AS</a:t>
            </a:r>
            <a:endParaRPr lang="en-US" altLang="en-US" sz="2000"/>
          </a:p>
          <a:p>
            <a:r>
              <a:rPr lang="en-US" altLang="en-US" sz="2000"/>
              <a:t>    v_vehicle_id NUMBER;</a:t>
            </a:r>
            <a:endParaRPr lang="en-US" altLang="en-US" sz="2000"/>
          </a:p>
          <a:p>
            <a:r>
              <a:rPr lang="en-US" altLang="en-US" sz="2000"/>
              <a:t>BEGIN</a:t>
            </a:r>
            <a:endParaRPr lang="en-US" altLang="en-US" sz="2000"/>
          </a:p>
          <a:p>
            <a:r>
              <a:rPr lang="en-US" altLang="en-US" sz="2000"/>
              <a:t>    IF UPPER(p_action) = 'CREATE' THEN</a:t>
            </a:r>
            <a:endParaRPr lang="en-US" altLang="en-US" sz="2000"/>
          </a:p>
          <a:p>
            <a:r>
              <a:rPr lang="en-US" altLang="en-US" sz="2000"/>
              <a:t>        SELECT vehicle_seq.NEXTVAL INTO v_vehicle_id FROM DUAL;</a:t>
            </a:r>
            <a:endParaRPr lang="en-US" altLang="en-US" sz="2000"/>
          </a:p>
          <a:p>
            <a:r>
              <a:rPr lang="en-US" altLang="en-US" sz="2000"/>
              <a:t>        INSERT INTO Vehicle (VehicleID, Make, Model, Year, LicensePlate, OwnerID)</a:t>
            </a:r>
            <a:endParaRPr lang="en-US" altLang="en-US" sz="2000"/>
          </a:p>
          <a:p>
            <a:r>
              <a:rPr lang="en-US" altLang="en-US" sz="2000"/>
              <a:t>        VALUES (v_vehicle_id, p_Make, p_Model, p_Year, p_LicensePlate, p_OwnerID);</a:t>
            </a:r>
            <a:endParaRPr lang="en-US" altLang="en-US" sz="2000"/>
          </a:p>
          <a:p>
            <a:r>
              <a:rPr lang="en-US" altLang="en-US" sz="2000"/>
              <a:t>        OPEN p_result FOR</a:t>
            </a:r>
            <a:endParaRPr lang="en-US" altLang="en-US" sz="2000"/>
          </a:p>
          <a:p>
            <a:r>
              <a:rPr lang="en-US" altLang="en-US" sz="2000"/>
              <a:t>        SELECT VehicleID, Make, Model, Year, LicensePlate, OwnerID</a:t>
            </a:r>
            <a:endParaRPr lang="en-US" altLang="en-US" sz="2000"/>
          </a:p>
          <a:p>
            <a:r>
              <a:rPr lang="en-US" altLang="en-US" sz="2000"/>
              <a:t>        FROM Vehicle</a:t>
            </a:r>
            <a:endParaRPr lang="en-US" altLang="en-US" sz="2000"/>
          </a:p>
          <a:p>
            <a:r>
              <a:rPr lang="en-US" altLang="en-US" sz="2000"/>
              <a:t>        WHERE VehicleID = v_vehicle_id;</a:t>
            </a:r>
            <a:endParaRPr lang="en-US" altLang="en-US" sz="2000"/>
          </a:p>
          <a:p>
            <a:r>
              <a:rPr lang="en-US" altLang="en-US" sz="2000"/>
              <a:t>        COMMIT;</a:t>
            </a:r>
            <a:endParaRPr lang="en-US" altLang="en-US" sz="2000"/>
          </a:p>
          <a:p>
            <a:r>
              <a:rPr lang="en-US" altLang="en-US" sz="2000"/>
              <a:t>        DBMS_OUTPUT.PUT_LINE('Vehicle created successfully with ID: ' || v_vehicle_id);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ELSIF UPPER(p_action) = 'READ' THEN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OPEN p_result FOR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SELECT VehicleID, Make, Model, Year, LicensePlate, OwnerID</a:t>
            </a:r>
            <a:endParaRPr lang="en-US" altLang="en-US" sz="2000"/>
          </a:p>
          <a:p>
            <a:endParaRPr lang="en-US" altLang="en-US" sz="2000"/>
          </a:p>
          <a:p>
            <a:endParaRPr lang="en-US" altLang="en-US" sz="2000"/>
          </a:p>
          <a:p>
            <a:r>
              <a:rPr lang="en-US" altLang="en-US" sz="2000"/>
              <a:t>    </a:t>
            </a:r>
            <a:endParaRPr lang="en-US" altLang="en-US" sz="2000"/>
          </a:p>
        </p:txBody>
      </p:sp>
      <p:sp>
        <p:nvSpPr>
          <p:cNvPr id="5" name="Text Box 4"/>
          <p:cNvSpPr txBox="1"/>
          <p:nvPr/>
        </p:nvSpPr>
        <p:spPr>
          <a:xfrm>
            <a:off x="6964680" y="1028700"/>
            <a:ext cx="5977255" cy="97866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>
                <a:sym typeface="+mn-ea"/>
              </a:rPr>
              <a:t>        FROM Vehicle</a:t>
            </a:r>
            <a:endParaRPr lang="en-US" altLang="en-US"/>
          </a:p>
          <a:p>
            <a:r>
              <a:rPr lang="en-US" altLang="en-US">
                <a:sym typeface="+mn-ea"/>
              </a:rPr>
              <a:t>        WHERE VehicleID = NVL(p_VehicleID, VehicleID);</a:t>
            </a:r>
            <a:endParaRPr lang="en-US" altLang="en-US"/>
          </a:p>
          <a:p>
            <a:endParaRPr lang="en-US" altLang="en-US"/>
          </a:p>
          <a:p>
            <a:r>
              <a:rPr lang="en-US" altLang="en-US">
                <a:sym typeface="+mn-ea"/>
              </a:rPr>
              <a:t>    ELSIF UPPER(p_action) = 'READ_BY_OWNER' THEN</a:t>
            </a:r>
            <a:endParaRPr lang="en-US" altLang="en-US"/>
          </a:p>
          <a:p>
            <a:r>
              <a:rPr lang="en-US" altLang="en-US">
                <a:sym typeface="+mn-ea"/>
              </a:rPr>
              <a:t>        OPEN p_result FOR</a:t>
            </a:r>
            <a:endParaRPr lang="en-US" altLang="en-US"/>
          </a:p>
          <a:p>
            <a:r>
              <a:rPr lang="en-US" altLang="en-US">
                <a:sym typeface="+mn-ea"/>
              </a:rPr>
              <a:t>        SELECT VehicleID, Make, Model, Year, LicensePlate, OwnerID</a:t>
            </a:r>
            <a:endParaRPr lang="en-US" altLang="en-US"/>
          </a:p>
          <a:p>
            <a:r>
              <a:rPr lang="en-US" altLang="en-US">
                <a:sym typeface="+mn-ea"/>
              </a:rPr>
              <a:t>        FROM Vehicle</a:t>
            </a:r>
            <a:endParaRPr lang="en-US" altLang="en-US"/>
          </a:p>
          <a:p>
            <a:r>
              <a:rPr lang="en-US" altLang="en-US">
                <a:sym typeface="+mn-ea"/>
              </a:rPr>
              <a:t>        WHERE OwnerID = p_OwnerID;</a:t>
            </a:r>
            <a:endParaRPr lang="en-US" altLang="en-US"/>
          </a:p>
          <a:p>
            <a:endParaRPr lang="en-US" altLang="en-US"/>
          </a:p>
          <a:p>
            <a:r>
              <a:rPr lang="en-US" altLang="en-US">
                <a:sym typeface="+mn-ea"/>
              </a:rPr>
              <a:t>    ELSIF UPPER(p_action) = 'UPDATE' THEN</a:t>
            </a:r>
            <a:endParaRPr lang="en-US" altLang="en-US"/>
          </a:p>
          <a:p>
            <a:r>
              <a:rPr lang="en-US" altLang="en-US">
                <a:sym typeface="+mn-ea"/>
              </a:rPr>
              <a:t>        UPDATE Vehicle</a:t>
            </a:r>
            <a:endParaRPr lang="en-US" altLang="en-US"/>
          </a:p>
          <a:p>
            <a:r>
              <a:rPr lang="en-US" altLang="en-US">
                <a:sym typeface="+mn-ea"/>
              </a:rPr>
              <a:t>        SET Make = NVL(p_Make, Make),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Model = NVL(p_Model, Model),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Year = NVL(p_Year, Year),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LicensePlate = NVL(p_LicensePlate, LicensePlate),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OwnerID = NVL(p_OwnerID, OwnerID)</a:t>
            </a:r>
            <a:endParaRPr lang="en-US" altLang="en-US"/>
          </a:p>
          <a:p>
            <a:r>
              <a:rPr lang="en-US" altLang="en-US">
                <a:sym typeface="+mn-ea"/>
              </a:rPr>
              <a:t>        WHERE VehicleID = p_VehicleID;</a:t>
            </a:r>
            <a:endParaRPr lang="en-US" altLang="en-US"/>
          </a:p>
          <a:p>
            <a:r>
              <a:rPr lang="en-US" altLang="en-US">
                <a:sym typeface="+mn-ea"/>
              </a:rPr>
              <a:t>        IF SQL%ROWCOUNT &gt; 0 THEN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OPEN p_result FOR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SELECT VehicleID, Make, Model, Year, LicensePlate, OwnerID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FROM Vehicle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WHERE VehicleID = p_VehicleID;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COMMIT;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DBMS_OUTPUT.PUT_LINE('Vehicle updated successfully.');</a:t>
            </a:r>
            <a:endParaRPr lang="en-US" altLang="en-US"/>
          </a:p>
          <a:p>
            <a:r>
              <a:rPr lang="en-US" altLang="en-US">
                <a:sym typeface="+mn-ea"/>
              </a:rPr>
              <a:t>        ELSE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OPEN p_result FOR SELECT * FROM Vehicle WHERE 1=0;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DBMS_OUTPUT.PUT_LINE('No vehicle found with the provided VehicleID.');</a:t>
            </a:r>
            <a:endParaRPr lang="en-US" altLang="en-US"/>
          </a:p>
          <a:p>
            <a:r>
              <a:rPr lang="en-US" altLang="en-US">
                <a:sym typeface="+mn-ea"/>
              </a:rPr>
              <a:t>        END IF;</a:t>
            </a:r>
            <a:endParaRPr lang="en-US" altLang="en-US"/>
          </a:p>
          <a:p>
            <a:endParaRPr lang="en-US" altLang="en-US"/>
          </a:p>
          <a:p>
            <a:r>
              <a:rPr lang="en-US" altLang="en-US">
                <a:sym typeface="+mn-ea"/>
              </a:rPr>
              <a:t>    </a:t>
            </a:r>
            <a:endParaRPr lang="en-US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12573000" y="1207770"/>
            <a:ext cx="5807710" cy="179838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>
                <a:sym typeface="+mn-ea"/>
              </a:rPr>
              <a:t>ELSIF UPPER(p_action) = 'DELETE' THEN</a:t>
            </a:r>
            <a:endParaRPr lang="en-US" altLang="en-US"/>
          </a:p>
          <a:p>
            <a:r>
              <a:rPr lang="en-US" altLang="en-US">
                <a:sym typeface="+mn-ea"/>
              </a:rPr>
              <a:t>        DELETE FROM Vehicle</a:t>
            </a:r>
            <a:endParaRPr lang="en-US" altLang="en-US"/>
          </a:p>
          <a:p>
            <a:r>
              <a:rPr lang="en-US" altLang="en-US">
                <a:sym typeface="+mn-ea"/>
              </a:rPr>
              <a:t>        WHERE VehicleID = p_VehicleID;</a:t>
            </a:r>
            <a:endParaRPr lang="en-US" altLang="en-US"/>
          </a:p>
          <a:p>
            <a:r>
              <a:rPr lang="en-US" altLang="en-US">
                <a:sym typeface="+mn-ea"/>
              </a:rPr>
              <a:t>        IF SQL%ROWCOUNT &gt; 0 THEN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OPEN p_result FOR SELECT * FROM Vehicle WHERE 1=0;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COMMIT;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DBMS_OUTPUT.PUT_LINE('Vehicle deleted successfully.');</a:t>
            </a:r>
            <a:endParaRPr lang="en-US" altLang="en-US"/>
          </a:p>
          <a:p>
            <a:r>
              <a:rPr lang="en-US" altLang="en-US">
                <a:sym typeface="+mn-ea"/>
              </a:rPr>
              <a:t>        ELSE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OPEN p_result FOR SELECT * FROM Vehicle WHERE 1=0;</a:t>
            </a:r>
            <a:endParaRPr lang="en-US" altLang="en-US"/>
          </a:p>
          <a:p>
            <a:r>
              <a:rPr lang="en-US" altLang="en-US">
                <a:sym typeface="+mn-ea"/>
              </a:rPr>
              <a:t>            DBMS_OUTPUT.PUT_LINE('No vehicle found with the provided VehicleID.');</a:t>
            </a:r>
            <a:endParaRPr lang="en-US" altLang="en-US"/>
          </a:p>
          <a:p>
            <a:r>
              <a:rPr lang="en-US" altLang="en-US">
                <a:sym typeface="+mn-ea"/>
              </a:rPr>
              <a:t>        END IF;</a:t>
            </a:r>
            <a:endParaRPr lang="en-US" altLang="en-US"/>
          </a:p>
          <a:p>
            <a:endParaRPr lang="en-US" altLang="en-US"/>
          </a:p>
          <a:p>
            <a:r>
              <a:rPr lang="en-US" altLang="en-US">
                <a:sym typeface="+mn-ea"/>
              </a:rPr>
              <a:t>    ELSE</a:t>
            </a:r>
            <a:endParaRPr lang="en-US" altLang="en-US"/>
          </a:p>
          <a:p>
            <a:r>
              <a:rPr lang="en-US" altLang="en-US">
                <a:sym typeface="+mn-ea"/>
              </a:rPr>
              <a:t>        OPEN p_result FOR SELECT * FROM Vehicle WHERE 1=0;</a:t>
            </a:r>
            <a:endParaRPr lang="en-US" altLang="en-US"/>
          </a:p>
          <a:p>
            <a:r>
              <a:rPr lang="en-US" altLang="en-US">
                <a:sym typeface="+mn-ea"/>
              </a:rPr>
              <a:t>        DBMS_OUTPUT.PUT_LINE('Invalid action. Please use CREATE, READ, READ_BY_OWNER, UPDATE, or DELETE.');</a:t>
            </a:r>
            <a:endParaRPr lang="en-US" altLang="en-US"/>
          </a:p>
          <a:p>
            <a:r>
              <a:rPr lang="en-US" altLang="en-US">
                <a:sym typeface="+mn-ea"/>
              </a:rPr>
              <a:t>    END IF;</a:t>
            </a:r>
            <a:endParaRPr lang="en-US" altLang="en-US"/>
          </a:p>
          <a:p>
            <a:endParaRPr lang="en-US" altLang="en-US"/>
          </a:p>
          <a:p>
            <a:r>
              <a:rPr lang="en-US" altLang="en-US">
                <a:sym typeface="+mn-ea"/>
              </a:rPr>
              <a:t>EXCEPTION</a:t>
            </a:r>
            <a:endParaRPr lang="en-US" altLang="en-US"/>
          </a:p>
          <a:p>
            <a:r>
              <a:rPr lang="en-US" altLang="en-US">
                <a:sym typeface="+mn-ea"/>
              </a:rPr>
              <a:t>    WHEN OTHERS THEN</a:t>
            </a:r>
            <a:endParaRPr lang="en-US" altLang="en-US"/>
          </a:p>
          <a:p>
            <a:r>
              <a:rPr lang="en-US" altLang="en-US">
                <a:sym typeface="+mn-ea"/>
              </a:rPr>
              <a:t>        ROLLBACK;</a:t>
            </a:r>
            <a:endParaRPr lang="en-US" altLang="en-US"/>
          </a:p>
          <a:p>
            <a:r>
              <a:rPr lang="en-US" altLang="en-US">
                <a:sym typeface="+mn-ea"/>
              </a:rPr>
              <a:t>        DBMS_OUTPUT.PUT_LINE('Error: ' || SQLERRM);</a:t>
            </a:r>
            <a:endParaRPr lang="en-US" altLang="en-US"/>
          </a:p>
          <a:p>
            <a:r>
              <a:rPr lang="en-US" altLang="en-US">
                <a:sym typeface="+mn-ea"/>
              </a:rPr>
              <a:t>        OPEN p_result FOR SELECT * FROM Vehicle WHERE 1=0;</a:t>
            </a:r>
            <a:endParaRPr lang="en-US" altLang="en-US"/>
          </a:p>
          <a:p>
            <a:r>
              <a:rPr lang="en-US" altLang="en-US">
                <a:sym typeface="+mn-ea"/>
              </a:rPr>
              <a:t>        RAISE;</a:t>
            </a:r>
            <a:endParaRPr lang="en-US" altLang="en-US"/>
          </a:p>
          <a:p>
            <a:r>
              <a:rPr lang="en-US" altLang="en-US">
                <a:sym typeface="+mn-ea"/>
              </a:rPr>
              <a:t>END;</a:t>
            </a:r>
            <a:endParaRPr lang="en-US" altLang="en-US"/>
          </a:p>
          <a:p>
            <a:endParaRPr lang="en-US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任意多边形: 形状 47"/>
          <p:cNvSpPr/>
          <p:nvPr>
            <p:custDataLst>
              <p:tags r:id="rId1"/>
            </p:custDataLst>
          </p:nvPr>
        </p:nvSpPr>
        <p:spPr>
          <a:xfrm>
            <a:off x="6498246" y="2630"/>
            <a:ext cx="11789753" cy="4720428"/>
          </a:xfrm>
          <a:custGeom>
            <a:avLst/>
            <a:gdLst>
              <a:gd name="connsiteX0" fmla="*/ 166791 w 7829685"/>
              <a:gd name="connsiteY0" fmla="*/ 0 h 3108043"/>
              <a:gd name="connsiteX1" fmla="*/ 7829685 w 7829685"/>
              <a:gd name="connsiteY1" fmla="*/ 0 h 3108043"/>
              <a:gd name="connsiteX2" fmla="*/ 7829685 w 7829685"/>
              <a:gd name="connsiteY2" fmla="*/ 2289954 h 3108043"/>
              <a:gd name="connsiteX3" fmla="*/ 7767585 w 7829685"/>
              <a:gd name="connsiteY3" fmla="*/ 2392791 h 3108043"/>
              <a:gd name="connsiteX4" fmla="*/ 5886865 w 7829685"/>
              <a:gd name="connsiteY4" fmla="*/ 3039886 h 3108043"/>
              <a:gd name="connsiteX5" fmla="*/ 3735119 w 7829685"/>
              <a:gd name="connsiteY5" fmla="*/ 1880193 h 3108043"/>
              <a:gd name="connsiteX6" fmla="*/ 716881 w 7829685"/>
              <a:gd name="connsiteY6" fmla="*/ 1580340 h 3108043"/>
              <a:gd name="connsiteX7" fmla="*/ 166791 w 7829685"/>
              <a:gd name="connsiteY7" fmla="*/ 0 h 3108043"/>
              <a:gd name="connsiteX0-1" fmla="*/ 166791 w 7829685"/>
              <a:gd name="connsiteY0-2" fmla="*/ 0 h 3120124"/>
              <a:gd name="connsiteX1-3" fmla="*/ 7829685 w 7829685"/>
              <a:gd name="connsiteY1-4" fmla="*/ 0 h 3120124"/>
              <a:gd name="connsiteX2-5" fmla="*/ 7829685 w 7829685"/>
              <a:gd name="connsiteY2-6" fmla="*/ 2289954 h 3120124"/>
              <a:gd name="connsiteX3-7" fmla="*/ 7767585 w 7829685"/>
              <a:gd name="connsiteY3-8" fmla="*/ 2392791 h 3120124"/>
              <a:gd name="connsiteX4-9" fmla="*/ 5886865 w 7829685"/>
              <a:gd name="connsiteY4-10" fmla="*/ 3039886 h 3120124"/>
              <a:gd name="connsiteX5-11" fmla="*/ 3735119 w 7829685"/>
              <a:gd name="connsiteY5-12" fmla="*/ 1880193 h 3120124"/>
              <a:gd name="connsiteX6-13" fmla="*/ 716881 w 7829685"/>
              <a:gd name="connsiteY6-14" fmla="*/ 1580340 h 3120124"/>
              <a:gd name="connsiteX7-15" fmla="*/ 166791 w 7829685"/>
              <a:gd name="connsiteY7-16" fmla="*/ 0 h 3120124"/>
              <a:gd name="connsiteX0-17" fmla="*/ 146060 w 7915634"/>
              <a:gd name="connsiteY0-18" fmla="*/ 0 h 3135364"/>
              <a:gd name="connsiteX1-19" fmla="*/ 7915634 w 7915634"/>
              <a:gd name="connsiteY1-20" fmla="*/ 15240 h 3135364"/>
              <a:gd name="connsiteX2-21" fmla="*/ 7915634 w 7915634"/>
              <a:gd name="connsiteY2-22" fmla="*/ 2305194 h 3135364"/>
              <a:gd name="connsiteX3-23" fmla="*/ 7853534 w 7915634"/>
              <a:gd name="connsiteY3-24" fmla="*/ 2408031 h 3135364"/>
              <a:gd name="connsiteX4-25" fmla="*/ 5972814 w 7915634"/>
              <a:gd name="connsiteY4-26" fmla="*/ 3055126 h 3135364"/>
              <a:gd name="connsiteX5-27" fmla="*/ 3821068 w 7915634"/>
              <a:gd name="connsiteY5-28" fmla="*/ 1895433 h 3135364"/>
              <a:gd name="connsiteX6-29" fmla="*/ 802830 w 7915634"/>
              <a:gd name="connsiteY6-30" fmla="*/ 1595580 h 3135364"/>
              <a:gd name="connsiteX7-31" fmla="*/ 146060 w 7915634"/>
              <a:gd name="connsiteY7-32" fmla="*/ 0 h 3135364"/>
              <a:gd name="connsiteX0-33" fmla="*/ 147310 w 7909740"/>
              <a:gd name="connsiteY0-34" fmla="*/ 0 h 3140127"/>
              <a:gd name="connsiteX1-35" fmla="*/ 7909740 w 7909740"/>
              <a:gd name="connsiteY1-36" fmla="*/ 20003 h 3140127"/>
              <a:gd name="connsiteX2-37" fmla="*/ 7909740 w 7909740"/>
              <a:gd name="connsiteY2-38" fmla="*/ 2309957 h 3140127"/>
              <a:gd name="connsiteX3-39" fmla="*/ 7847640 w 7909740"/>
              <a:gd name="connsiteY3-40" fmla="*/ 2412794 h 3140127"/>
              <a:gd name="connsiteX4-41" fmla="*/ 5966920 w 7909740"/>
              <a:gd name="connsiteY4-42" fmla="*/ 3059889 h 3140127"/>
              <a:gd name="connsiteX5-43" fmla="*/ 3815174 w 7909740"/>
              <a:gd name="connsiteY5-44" fmla="*/ 1900196 h 3140127"/>
              <a:gd name="connsiteX6-45" fmla="*/ 796936 w 7909740"/>
              <a:gd name="connsiteY6-46" fmla="*/ 1600343 h 3140127"/>
              <a:gd name="connsiteX7-47" fmla="*/ 147310 w 7909740"/>
              <a:gd name="connsiteY7-48" fmla="*/ 0 h 3140127"/>
              <a:gd name="connsiteX0-49" fmla="*/ 126869 w 7889299"/>
              <a:gd name="connsiteY0-50" fmla="*/ 0 h 3140127"/>
              <a:gd name="connsiteX1-51" fmla="*/ 7889299 w 7889299"/>
              <a:gd name="connsiteY1-52" fmla="*/ 20003 h 3140127"/>
              <a:gd name="connsiteX2-53" fmla="*/ 7889299 w 7889299"/>
              <a:gd name="connsiteY2-54" fmla="*/ 2309957 h 3140127"/>
              <a:gd name="connsiteX3-55" fmla="*/ 7827199 w 7889299"/>
              <a:gd name="connsiteY3-56" fmla="*/ 2412794 h 3140127"/>
              <a:gd name="connsiteX4-57" fmla="*/ 5946479 w 7889299"/>
              <a:gd name="connsiteY4-58" fmla="*/ 3059889 h 3140127"/>
              <a:gd name="connsiteX5-59" fmla="*/ 3794733 w 7889299"/>
              <a:gd name="connsiteY5-60" fmla="*/ 1900196 h 3140127"/>
              <a:gd name="connsiteX6-61" fmla="*/ 776495 w 7889299"/>
              <a:gd name="connsiteY6-62" fmla="*/ 1600343 h 3140127"/>
              <a:gd name="connsiteX7-63" fmla="*/ 126869 w 7889299"/>
              <a:gd name="connsiteY7-64" fmla="*/ 0 h 3140127"/>
              <a:gd name="connsiteX0-65" fmla="*/ 135029 w 7897459"/>
              <a:gd name="connsiteY0-66" fmla="*/ 0 h 3140127"/>
              <a:gd name="connsiteX1-67" fmla="*/ 7897459 w 7897459"/>
              <a:gd name="connsiteY1-68" fmla="*/ 20003 h 3140127"/>
              <a:gd name="connsiteX2-69" fmla="*/ 7897459 w 7897459"/>
              <a:gd name="connsiteY2-70" fmla="*/ 2309957 h 3140127"/>
              <a:gd name="connsiteX3-71" fmla="*/ 7835359 w 7897459"/>
              <a:gd name="connsiteY3-72" fmla="*/ 2412794 h 3140127"/>
              <a:gd name="connsiteX4-73" fmla="*/ 5954639 w 7897459"/>
              <a:gd name="connsiteY4-74" fmla="*/ 3059889 h 3140127"/>
              <a:gd name="connsiteX5-75" fmla="*/ 3802893 w 7897459"/>
              <a:gd name="connsiteY5-76" fmla="*/ 1900196 h 3140127"/>
              <a:gd name="connsiteX6-77" fmla="*/ 784655 w 7897459"/>
              <a:gd name="connsiteY6-78" fmla="*/ 1600343 h 3140127"/>
              <a:gd name="connsiteX7-79" fmla="*/ 135029 w 7897459"/>
              <a:gd name="connsiteY7-80" fmla="*/ 0 h 3140127"/>
              <a:gd name="connsiteX0-81" fmla="*/ 142317 w 7864265"/>
              <a:gd name="connsiteY0-82" fmla="*/ 0 h 3142509"/>
              <a:gd name="connsiteX1-83" fmla="*/ 7864265 w 7864265"/>
              <a:gd name="connsiteY1-84" fmla="*/ 22385 h 3142509"/>
              <a:gd name="connsiteX2-85" fmla="*/ 7864265 w 7864265"/>
              <a:gd name="connsiteY2-86" fmla="*/ 2312339 h 3142509"/>
              <a:gd name="connsiteX3-87" fmla="*/ 7802165 w 7864265"/>
              <a:gd name="connsiteY3-88" fmla="*/ 2415176 h 3142509"/>
              <a:gd name="connsiteX4-89" fmla="*/ 5921445 w 7864265"/>
              <a:gd name="connsiteY4-90" fmla="*/ 3062271 h 3142509"/>
              <a:gd name="connsiteX5-91" fmla="*/ 3769699 w 7864265"/>
              <a:gd name="connsiteY5-92" fmla="*/ 1902578 h 3142509"/>
              <a:gd name="connsiteX6-93" fmla="*/ 751461 w 7864265"/>
              <a:gd name="connsiteY6-94" fmla="*/ 1602725 h 3142509"/>
              <a:gd name="connsiteX7-95" fmla="*/ 142317 w 7864265"/>
              <a:gd name="connsiteY7-96" fmla="*/ 0 h 3142509"/>
              <a:gd name="connsiteX0-97" fmla="*/ 145978 w 7848876"/>
              <a:gd name="connsiteY0-98" fmla="*/ 0 h 3137747"/>
              <a:gd name="connsiteX1-99" fmla="*/ 7848876 w 7848876"/>
              <a:gd name="connsiteY1-100" fmla="*/ 17623 h 3137747"/>
              <a:gd name="connsiteX2-101" fmla="*/ 7848876 w 7848876"/>
              <a:gd name="connsiteY2-102" fmla="*/ 2307577 h 3137747"/>
              <a:gd name="connsiteX3-103" fmla="*/ 7786776 w 7848876"/>
              <a:gd name="connsiteY3-104" fmla="*/ 2410414 h 3137747"/>
              <a:gd name="connsiteX4-105" fmla="*/ 5906056 w 7848876"/>
              <a:gd name="connsiteY4-106" fmla="*/ 3057509 h 3137747"/>
              <a:gd name="connsiteX5-107" fmla="*/ 3754310 w 7848876"/>
              <a:gd name="connsiteY5-108" fmla="*/ 1897816 h 3137747"/>
              <a:gd name="connsiteX6-109" fmla="*/ 736072 w 7848876"/>
              <a:gd name="connsiteY6-110" fmla="*/ 1597963 h 3137747"/>
              <a:gd name="connsiteX7-111" fmla="*/ 145978 w 7848876"/>
              <a:gd name="connsiteY7-112" fmla="*/ 0 h 3137747"/>
              <a:gd name="connsiteX0-113" fmla="*/ 144127 w 7856550"/>
              <a:gd name="connsiteY0-114" fmla="*/ 0 h 3140128"/>
              <a:gd name="connsiteX1-115" fmla="*/ 7856550 w 7856550"/>
              <a:gd name="connsiteY1-116" fmla="*/ 20004 h 3140128"/>
              <a:gd name="connsiteX2-117" fmla="*/ 7856550 w 7856550"/>
              <a:gd name="connsiteY2-118" fmla="*/ 2309958 h 3140128"/>
              <a:gd name="connsiteX3-119" fmla="*/ 7794450 w 7856550"/>
              <a:gd name="connsiteY3-120" fmla="*/ 2412795 h 3140128"/>
              <a:gd name="connsiteX4-121" fmla="*/ 5913730 w 7856550"/>
              <a:gd name="connsiteY4-122" fmla="*/ 3059890 h 3140128"/>
              <a:gd name="connsiteX5-123" fmla="*/ 3761984 w 7856550"/>
              <a:gd name="connsiteY5-124" fmla="*/ 1900197 h 3140128"/>
              <a:gd name="connsiteX6-125" fmla="*/ 743746 w 7856550"/>
              <a:gd name="connsiteY6-126" fmla="*/ 1600344 h 3140128"/>
              <a:gd name="connsiteX7-127" fmla="*/ 144127 w 7856550"/>
              <a:gd name="connsiteY7-128" fmla="*/ 0 h 3140128"/>
              <a:gd name="connsiteX0-129" fmla="*/ 142053 w 7854476"/>
              <a:gd name="connsiteY0-130" fmla="*/ 0 h 3140128"/>
              <a:gd name="connsiteX1-131" fmla="*/ 7854476 w 7854476"/>
              <a:gd name="connsiteY1-132" fmla="*/ 20004 h 3140128"/>
              <a:gd name="connsiteX2-133" fmla="*/ 7854476 w 7854476"/>
              <a:gd name="connsiteY2-134" fmla="*/ 2309958 h 3140128"/>
              <a:gd name="connsiteX3-135" fmla="*/ 7792376 w 7854476"/>
              <a:gd name="connsiteY3-136" fmla="*/ 2412795 h 3140128"/>
              <a:gd name="connsiteX4-137" fmla="*/ 5911656 w 7854476"/>
              <a:gd name="connsiteY4-138" fmla="*/ 3059890 h 3140128"/>
              <a:gd name="connsiteX5-139" fmla="*/ 3759910 w 7854476"/>
              <a:gd name="connsiteY5-140" fmla="*/ 1900197 h 3140128"/>
              <a:gd name="connsiteX6-141" fmla="*/ 741672 w 7854476"/>
              <a:gd name="connsiteY6-142" fmla="*/ 1600344 h 3140128"/>
              <a:gd name="connsiteX7-143" fmla="*/ 142053 w 7854476"/>
              <a:gd name="connsiteY7-144" fmla="*/ 0 h 3140128"/>
              <a:gd name="connsiteX0-145" fmla="*/ 146202 w 7858625"/>
              <a:gd name="connsiteY0-146" fmla="*/ 0 h 3140128"/>
              <a:gd name="connsiteX1-147" fmla="*/ 7858625 w 7858625"/>
              <a:gd name="connsiteY1-148" fmla="*/ 20004 h 3140128"/>
              <a:gd name="connsiteX2-149" fmla="*/ 7858625 w 7858625"/>
              <a:gd name="connsiteY2-150" fmla="*/ 2309958 h 3140128"/>
              <a:gd name="connsiteX3-151" fmla="*/ 7796525 w 7858625"/>
              <a:gd name="connsiteY3-152" fmla="*/ 2412795 h 3140128"/>
              <a:gd name="connsiteX4-153" fmla="*/ 5915805 w 7858625"/>
              <a:gd name="connsiteY4-154" fmla="*/ 3059890 h 3140128"/>
              <a:gd name="connsiteX5-155" fmla="*/ 3764059 w 7858625"/>
              <a:gd name="connsiteY5-156" fmla="*/ 1900197 h 3140128"/>
              <a:gd name="connsiteX6-157" fmla="*/ 745821 w 7858625"/>
              <a:gd name="connsiteY6-158" fmla="*/ 1600344 h 3140128"/>
              <a:gd name="connsiteX7-159" fmla="*/ 146202 w 7858625"/>
              <a:gd name="connsiteY7-160" fmla="*/ 0 h 3140128"/>
              <a:gd name="connsiteX0-161" fmla="*/ 156590 w 7869013"/>
              <a:gd name="connsiteY0-162" fmla="*/ 0 h 3140128"/>
              <a:gd name="connsiteX1-163" fmla="*/ 7869013 w 7869013"/>
              <a:gd name="connsiteY1-164" fmla="*/ 20004 h 3140128"/>
              <a:gd name="connsiteX2-165" fmla="*/ 7869013 w 7869013"/>
              <a:gd name="connsiteY2-166" fmla="*/ 2309958 h 3140128"/>
              <a:gd name="connsiteX3-167" fmla="*/ 7806913 w 7869013"/>
              <a:gd name="connsiteY3-168" fmla="*/ 2412795 h 3140128"/>
              <a:gd name="connsiteX4-169" fmla="*/ 5926193 w 7869013"/>
              <a:gd name="connsiteY4-170" fmla="*/ 3059890 h 3140128"/>
              <a:gd name="connsiteX5-171" fmla="*/ 3774447 w 7869013"/>
              <a:gd name="connsiteY5-172" fmla="*/ 1900197 h 3140128"/>
              <a:gd name="connsiteX6-173" fmla="*/ 756209 w 7869013"/>
              <a:gd name="connsiteY6-174" fmla="*/ 1600344 h 3140128"/>
              <a:gd name="connsiteX7-175" fmla="*/ 156590 w 7869013"/>
              <a:gd name="connsiteY7-176" fmla="*/ 0 h 3140128"/>
              <a:gd name="connsiteX0-177" fmla="*/ 146203 w 7858626"/>
              <a:gd name="connsiteY0-178" fmla="*/ 0 h 3140128"/>
              <a:gd name="connsiteX1-179" fmla="*/ 7858626 w 7858626"/>
              <a:gd name="connsiteY1-180" fmla="*/ 20004 h 3140128"/>
              <a:gd name="connsiteX2-181" fmla="*/ 7858626 w 7858626"/>
              <a:gd name="connsiteY2-182" fmla="*/ 2309958 h 3140128"/>
              <a:gd name="connsiteX3-183" fmla="*/ 7796526 w 7858626"/>
              <a:gd name="connsiteY3-184" fmla="*/ 2412795 h 3140128"/>
              <a:gd name="connsiteX4-185" fmla="*/ 5915806 w 7858626"/>
              <a:gd name="connsiteY4-186" fmla="*/ 3059890 h 3140128"/>
              <a:gd name="connsiteX5-187" fmla="*/ 3764060 w 7858626"/>
              <a:gd name="connsiteY5-188" fmla="*/ 1900197 h 3140128"/>
              <a:gd name="connsiteX6-189" fmla="*/ 745822 w 7858626"/>
              <a:gd name="connsiteY6-190" fmla="*/ 1600344 h 3140128"/>
              <a:gd name="connsiteX7-191" fmla="*/ 146203 w 7858626"/>
              <a:gd name="connsiteY7-192" fmla="*/ 0 h 3140128"/>
              <a:gd name="connsiteX0-193" fmla="*/ 135834 w 7848257"/>
              <a:gd name="connsiteY0-194" fmla="*/ 0 h 3140128"/>
              <a:gd name="connsiteX1-195" fmla="*/ 7848257 w 7848257"/>
              <a:gd name="connsiteY1-196" fmla="*/ 20004 h 3140128"/>
              <a:gd name="connsiteX2-197" fmla="*/ 7848257 w 7848257"/>
              <a:gd name="connsiteY2-198" fmla="*/ 2309958 h 3140128"/>
              <a:gd name="connsiteX3-199" fmla="*/ 7786157 w 7848257"/>
              <a:gd name="connsiteY3-200" fmla="*/ 2412795 h 3140128"/>
              <a:gd name="connsiteX4-201" fmla="*/ 5905437 w 7848257"/>
              <a:gd name="connsiteY4-202" fmla="*/ 3059890 h 3140128"/>
              <a:gd name="connsiteX5-203" fmla="*/ 3753691 w 7848257"/>
              <a:gd name="connsiteY5-204" fmla="*/ 1900197 h 3140128"/>
              <a:gd name="connsiteX6-205" fmla="*/ 735453 w 7848257"/>
              <a:gd name="connsiteY6-206" fmla="*/ 1600344 h 3140128"/>
              <a:gd name="connsiteX7-207" fmla="*/ 135834 w 7848257"/>
              <a:gd name="connsiteY7-208" fmla="*/ 0 h 3140128"/>
              <a:gd name="connsiteX0-209" fmla="*/ 142960 w 7855383"/>
              <a:gd name="connsiteY0-210" fmla="*/ 0 h 3140128"/>
              <a:gd name="connsiteX1-211" fmla="*/ 7855383 w 7855383"/>
              <a:gd name="connsiteY1-212" fmla="*/ 20004 h 3140128"/>
              <a:gd name="connsiteX2-213" fmla="*/ 7855383 w 7855383"/>
              <a:gd name="connsiteY2-214" fmla="*/ 2309958 h 3140128"/>
              <a:gd name="connsiteX3-215" fmla="*/ 7793283 w 7855383"/>
              <a:gd name="connsiteY3-216" fmla="*/ 2412795 h 3140128"/>
              <a:gd name="connsiteX4-217" fmla="*/ 5912563 w 7855383"/>
              <a:gd name="connsiteY4-218" fmla="*/ 3059890 h 3140128"/>
              <a:gd name="connsiteX5-219" fmla="*/ 3760817 w 7855383"/>
              <a:gd name="connsiteY5-220" fmla="*/ 1900197 h 3140128"/>
              <a:gd name="connsiteX6-221" fmla="*/ 742579 w 7855383"/>
              <a:gd name="connsiteY6-222" fmla="*/ 1600344 h 3140128"/>
              <a:gd name="connsiteX7-223" fmla="*/ 142960 w 7855383"/>
              <a:gd name="connsiteY7-224" fmla="*/ 0 h 3140128"/>
              <a:gd name="connsiteX0-225" fmla="*/ 145446 w 7857869"/>
              <a:gd name="connsiteY0-226" fmla="*/ 0 h 3140128"/>
              <a:gd name="connsiteX1-227" fmla="*/ 7857869 w 7857869"/>
              <a:gd name="connsiteY1-228" fmla="*/ 20004 h 3140128"/>
              <a:gd name="connsiteX2-229" fmla="*/ 7857869 w 7857869"/>
              <a:gd name="connsiteY2-230" fmla="*/ 2309958 h 3140128"/>
              <a:gd name="connsiteX3-231" fmla="*/ 7795769 w 7857869"/>
              <a:gd name="connsiteY3-232" fmla="*/ 2412795 h 3140128"/>
              <a:gd name="connsiteX4-233" fmla="*/ 5915049 w 7857869"/>
              <a:gd name="connsiteY4-234" fmla="*/ 3059890 h 3140128"/>
              <a:gd name="connsiteX5-235" fmla="*/ 3763303 w 7857869"/>
              <a:gd name="connsiteY5-236" fmla="*/ 1900197 h 3140128"/>
              <a:gd name="connsiteX6-237" fmla="*/ 745065 w 7857869"/>
              <a:gd name="connsiteY6-238" fmla="*/ 1600344 h 3140128"/>
              <a:gd name="connsiteX7-239" fmla="*/ 145446 w 7857869"/>
              <a:gd name="connsiteY7-240" fmla="*/ 0 h 3140128"/>
              <a:gd name="connsiteX0-241" fmla="*/ 145446 w 7857869"/>
              <a:gd name="connsiteY0-242" fmla="*/ 0 h 3140128"/>
              <a:gd name="connsiteX1-243" fmla="*/ 7857869 w 7857869"/>
              <a:gd name="connsiteY1-244" fmla="*/ 20004 h 3140128"/>
              <a:gd name="connsiteX2-245" fmla="*/ 7857869 w 7857869"/>
              <a:gd name="connsiteY2-246" fmla="*/ 2309958 h 3140128"/>
              <a:gd name="connsiteX3-247" fmla="*/ 7795769 w 7857869"/>
              <a:gd name="connsiteY3-248" fmla="*/ 2412795 h 3140128"/>
              <a:gd name="connsiteX4-249" fmla="*/ 5915049 w 7857869"/>
              <a:gd name="connsiteY4-250" fmla="*/ 3059890 h 3140128"/>
              <a:gd name="connsiteX5-251" fmla="*/ 3763303 w 7857869"/>
              <a:gd name="connsiteY5-252" fmla="*/ 1900197 h 3140128"/>
              <a:gd name="connsiteX6-253" fmla="*/ 745065 w 7857869"/>
              <a:gd name="connsiteY6-254" fmla="*/ 1600344 h 3140128"/>
              <a:gd name="connsiteX7-255" fmla="*/ 145446 w 7857869"/>
              <a:gd name="connsiteY7-256" fmla="*/ 0 h 3140128"/>
              <a:gd name="connsiteX0-257" fmla="*/ 132710 w 7845133"/>
              <a:gd name="connsiteY0-258" fmla="*/ 0 h 3146952"/>
              <a:gd name="connsiteX1-259" fmla="*/ 7845133 w 7845133"/>
              <a:gd name="connsiteY1-260" fmla="*/ 26828 h 3146952"/>
              <a:gd name="connsiteX2-261" fmla="*/ 7845133 w 7845133"/>
              <a:gd name="connsiteY2-262" fmla="*/ 2316782 h 3146952"/>
              <a:gd name="connsiteX3-263" fmla="*/ 7783033 w 7845133"/>
              <a:gd name="connsiteY3-264" fmla="*/ 2419619 h 3146952"/>
              <a:gd name="connsiteX4-265" fmla="*/ 5902313 w 7845133"/>
              <a:gd name="connsiteY4-266" fmla="*/ 3066714 h 3146952"/>
              <a:gd name="connsiteX5-267" fmla="*/ 3750567 w 7845133"/>
              <a:gd name="connsiteY5-268" fmla="*/ 1907021 h 3146952"/>
              <a:gd name="connsiteX6-269" fmla="*/ 732329 w 7845133"/>
              <a:gd name="connsiteY6-270" fmla="*/ 1607168 h 3146952"/>
              <a:gd name="connsiteX7-271" fmla="*/ 132710 w 7845133"/>
              <a:gd name="connsiteY7-272" fmla="*/ 0 h 3146952"/>
              <a:gd name="connsiteX0-273" fmla="*/ 141593 w 7854016"/>
              <a:gd name="connsiteY0-274" fmla="*/ 0 h 3146952"/>
              <a:gd name="connsiteX1-275" fmla="*/ 7854016 w 7854016"/>
              <a:gd name="connsiteY1-276" fmla="*/ 26828 h 3146952"/>
              <a:gd name="connsiteX2-277" fmla="*/ 7854016 w 7854016"/>
              <a:gd name="connsiteY2-278" fmla="*/ 2316782 h 3146952"/>
              <a:gd name="connsiteX3-279" fmla="*/ 7791916 w 7854016"/>
              <a:gd name="connsiteY3-280" fmla="*/ 2419619 h 3146952"/>
              <a:gd name="connsiteX4-281" fmla="*/ 5911196 w 7854016"/>
              <a:gd name="connsiteY4-282" fmla="*/ 3066714 h 3146952"/>
              <a:gd name="connsiteX5-283" fmla="*/ 3759450 w 7854016"/>
              <a:gd name="connsiteY5-284" fmla="*/ 1907021 h 3146952"/>
              <a:gd name="connsiteX6-285" fmla="*/ 741212 w 7854016"/>
              <a:gd name="connsiteY6-286" fmla="*/ 1607168 h 3146952"/>
              <a:gd name="connsiteX7-287" fmla="*/ 141593 w 7854016"/>
              <a:gd name="connsiteY7-288" fmla="*/ 0 h 3146952"/>
              <a:gd name="connsiteX0-289" fmla="*/ 153515 w 7865938"/>
              <a:gd name="connsiteY0-290" fmla="*/ 0 h 3146952"/>
              <a:gd name="connsiteX1-291" fmla="*/ 7865938 w 7865938"/>
              <a:gd name="connsiteY1-292" fmla="*/ 26828 h 3146952"/>
              <a:gd name="connsiteX2-293" fmla="*/ 7865938 w 7865938"/>
              <a:gd name="connsiteY2-294" fmla="*/ 2316782 h 3146952"/>
              <a:gd name="connsiteX3-295" fmla="*/ 7803838 w 7865938"/>
              <a:gd name="connsiteY3-296" fmla="*/ 2419619 h 3146952"/>
              <a:gd name="connsiteX4-297" fmla="*/ 5923118 w 7865938"/>
              <a:gd name="connsiteY4-298" fmla="*/ 3066714 h 3146952"/>
              <a:gd name="connsiteX5-299" fmla="*/ 3771372 w 7865938"/>
              <a:gd name="connsiteY5-300" fmla="*/ 1907021 h 3146952"/>
              <a:gd name="connsiteX6-301" fmla="*/ 753134 w 7865938"/>
              <a:gd name="connsiteY6-302" fmla="*/ 1607168 h 3146952"/>
              <a:gd name="connsiteX7-303" fmla="*/ 153515 w 7865938"/>
              <a:gd name="connsiteY7-304" fmla="*/ 0 h 3146952"/>
              <a:gd name="connsiteX0-305" fmla="*/ 156058 w 7868481"/>
              <a:gd name="connsiteY0-306" fmla="*/ 0 h 3146952"/>
              <a:gd name="connsiteX1-307" fmla="*/ 7868481 w 7868481"/>
              <a:gd name="connsiteY1-308" fmla="*/ 26828 h 3146952"/>
              <a:gd name="connsiteX2-309" fmla="*/ 7868481 w 7868481"/>
              <a:gd name="connsiteY2-310" fmla="*/ 2316782 h 3146952"/>
              <a:gd name="connsiteX3-311" fmla="*/ 7806381 w 7868481"/>
              <a:gd name="connsiteY3-312" fmla="*/ 2419619 h 3146952"/>
              <a:gd name="connsiteX4-313" fmla="*/ 5925661 w 7868481"/>
              <a:gd name="connsiteY4-314" fmla="*/ 3066714 h 3146952"/>
              <a:gd name="connsiteX5-315" fmla="*/ 3773915 w 7868481"/>
              <a:gd name="connsiteY5-316" fmla="*/ 1907021 h 3146952"/>
              <a:gd name="connsiteX6-317" fmla="*/ 755677 w 7868481"/>
              <a:gd name="connsiteY6-318" fmla="*/ 1607168 h 3146952"/>
              <a:gd name="connsiteX7-319" fmla="*/ 156058 w 7868481"/>
              <a:gd name="connsiteY7-320" fmla="*/ 0 h 3146952"/>
              <a:gd name="connsiteX0-321" fmla="*/ 157634 w 7870057"/>
              <a:gd name="connsiteY0-322" fmla="*/ 0 h 3146952"/>
              <a:gd name="connsiteX1-323" fmla="*/ 7870057 w 7870057"/>
              <a:gd name="connsiteY1-324" fmla="*/ 26828 h 3146952"/>
              <a:gd name="connsiteX2-325" fmla="*/ 7870057 w 7870057"/>
              <a:gd name="connsiteY2-326" fmla="*/ 2316782 h 3146952"/>
              <a:gd name="connsiteX3-327" fmla="*/ 7807957 w 7870057"/>
              <a:gd name="connsiteY3-328" fmla="*/ 2419619 h 3146952"/>
              <a:gd name="connsiteX4-329" fmla="*/ 5927237 w 7870057"/>
              <a:gd name="connsiteY4-330" fmla="*/ 3066714 h 3146952"/>
              <a:gd name="connsiteX5-331" fmla="*/ 3775491 w 7870057"/>
              <a:gd name="connsiteY5-332" fmla="*/ 1907021 h 3146952"/>
              <a:gd name="connsiteX6-333" fmla="*/ 757253 w 7870057"/>
              <a:gd name="connsiteY6-334" fmla="*/ 1607168 h 3146952"/>
              <a:gd name="connsiteX7-335" fmla="*/ 157634 w 7870057"/>
              <a:gd name="connsiteY7-336" fmla="*/ 0 h 3146952"/>
              <a:gd name="connsiteX0-337" fmla="*/ 150068 w 7862491"/>
              <a:gd name="connsiteY0-338" fmla="*/ 0 h 3146952"/>
              <a:gd name="connsiteX1-339" fmla="*/ 7862491 w 7862491"/>
              <a:gd name="connsiteY1-340" fmla="*/ 26828 h 3146952"/>
              <a:gd name="connsiteX2-341" fmla="*/ 7862491 w 7862491"/>
              <a:gd name="connsiteY2-342" fmla="*/ 2316782 h 3146952"/>
              <a:gd name="connsiteX3-343" fmla="*/ 7800391 w 7862491"/>
              <a:gd name="connsiteY3-344" fmla="*/ 2419619 h 3146952"/>
              <a:gd name="connsiteX4-345" fmla="*/ 5919671 w 7862491"/>
              <a:gd name="connsiteY4-346" fmla="*/ 3066714 h 3146952"/>
              <a:gd name="connsiteX5-347" fmla="*/ 3767925 w 7862491"/>
              <a:gd name="connsiteY5-348" fmla="*/ 1907021 h 3146952"/>
              <a:gd name="connsiteX6-349" fmla="*/ 749687 w 7862491"/>
              <a:gd name="connsiteY6-350" fmla="*/ 1607168 h 3146952"/>
              <a:gd name="connsiteX7-351" fmla="*/ 150068 w 7862491"/>
              <a:gd name="connsiteY7-352" fmla="*/ 0 h 3146952"/>
              <a:gd name="connsiteX0-353" fmla="*/ 156060 w 7868483"/>
              <a:gd name="connsiteY0-354" fmla="*/ 0 h 3146952"/>
              <a:gd name="connsiteX1-355" fmla="*/ 7868483 w 7868483"/>
              <a:gd name="connsiteY1-356" fmla="*/ 26828 h 3146952"/>
              <a:gd name="connsiteX2-357" fmla="*/ 7868483 w 7868483"/>
              <a:gd name="connsiteY2-358" fmla="*/ 2316782 h 3146952"/>
              <a:gd name="connsiteX3-359" fmla="*/ 7806383 w 7868483"/>
              <a:gd name="connsiteY3-360" fmla="*/ 2419619 h 3146952"/>
              <a:gd name="connsiteX4-361" fmla="*/ 5925663 w 7868483"/>
              <a:gd name="connsiteY4-362" fmla="*/ 3066714 h 3146952"/>
              <a:gd name="connsiteX5-363" fmla="*/ 3773917 w 7868483"/>
              <a:gd name="connsiteY5-364" fmla="*/ 1907021 h 3146952"/>
              <a:gd name="connsiteX6-365" fmla="*/ 755679 w 7868483"/>
              <a:gd name="connsiteY6-366" fmla="*/ 1607168 h 3146952"/>
              <a:gd name="connsiteX7-367" fmla="*/ 156060 w 7868483"/>
              <a:gd name="connsiteY7-368" fmla="*/ 0 h 3146952"/>
              <a:gd name="connsiteX0-369" fmla="*/ 154840 w 7867263"/>
              <a:gd name="connsiteY0-370" fmla="*/ 0 h 3146952"/>
              <a:gd name="connsiteX1-371" fmla="*/ 7867263 w 7867263"/>
              <a:gd name="connsiteY1-372" fmla="*/ 26828 h 3146952"/>
              <a:gd name="connsiteX2-373" fmla="*/ 7867263 w 7867263"/>
              <a:gd name="connsiteY2-374" fmla="*/ 2316782 h 3146952"/>
              <a:gd name="connsiteX3-375" fmla="*/ 7805163 w 7867263"/>
              <a:gd name="connsiteY3-376" fmla="*/ 2419619 h 3146952"/>
              <a:gd name="connsiteX4-377" fmla="*/ 5924443 w 7867263"/>
              <a:gd name="connsiteY4-378" fmla="*/ 3066714 h 3146952"/>
              <a:gd name="connsiteX5-379" fmla="*/ 3772697 w 7867263"/>
              <a:gd name="connsiteY5-380" fmla="*/ 1907021 h 3146952"/>
              <a:gd name="connsiteX6-381" fmla="*/ 754459 w 7867263"/>
              <a:gd name="connsiteY6-382" fmla="*/ 1607168 h 3146952"/>
              <a:gd name="connsiteX7-383" fmla="*/ 154840 w 7867263"/>
              <a:gd name="connsiteY7-384" fmla="*/ 0 h 3146952"/>
              <a:gd name="connsiteX0-385" fmla="*/ 157295 w 7869718"/>
              <a:gd name="connsiteY0-386" fmla="*/ 0 h 3146952"/>
              <a:gd name="connsiteX1-387" fmla="*/ 7869718 w 7869718"/>
              <a:gd name="connsiteY1-388" fmla="*/ 26828 h 3146952"/>
              <a:gd name="connsiteX2-389" fmla="*/ 7869718 w 7869718"/>
              <a:gd name="connsiteY2-390" fmla="*/ 2316782 h 3146952"/>
              <a:gd name="connsiteX3-391" fmla="*/ 7807618 w 7869718"/>
              <a:gd name="connsiteY3-392" fmla="*/ 2419619 h 3146952"/>
              <a:gd name="connsiteX4-393" fmla="*/ 5926898 w 7869718"/>
              <a:gd name="connsiteY4-394" fmla="*/ 3066714 h 3146952"/>
              <a:gd name="connsiteX5-395" fmla="*/ 3775152 w 7869718"/>
              <a:gd name="connsiteY5-396" fmla="*/ 1907021 h 3146952"/>
              <a:gd name="connsiteX6-397" fmla="*/ 756914 w 7869718"/>
              <a:gd name="connsiteY6-398" fmla="*/ 1607168 h 3146952"/>
              <a:gd name="connsiteX7-399" fmla="*/ 157295 w 7869718"/>
              <a:gd name="connsiteY7-400" fmla="*/ 0 h 314695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7869718" h="3146952">
                <a:moveTo>
                  <a:pt x="157295" y="0"/>
                </a:moveTo>
                <a:lnTo>
                  <a:pt x="7869718" y="26828"/>
                </a:lnTo>
                <a:lnTo>
                  <a:pt x="7869718" y="2316782"/>
                </a:lnTo>
                <a:lnTo>
                  <a:pt x="7807618" y="2419619"/>
                </a:lnTo>
                <a:cubicBezTo>
                  <a:pt x="7364839" y="3084109"/>
                  <a:pt x="6660634" y="3275008"/>
                  <a:pt x="5926898" y="3066714"/>
                </a:cubicBezTo>
                <a:cubicBezTo>
                  <a:pt x="5264145" y="2878571"/>
                  <a:pt x="4636816" y="2150279"/>
                  <a:pt x="3775152" y="1907021"/>
                </a:cubicBezTo>
                <a:cubicBezTo>
                  <a:pt x="2913488" y="1663763"/>
                  <a:pt x="1423190" y="1876360"/>
                  <a:pt x="756914" y="1607168"/>
                </a:cubicBezTo>
                <a:cubicBezTo>
                  <a:pt x="97784" y="1340863"/>
                  <a:pt x="-210375" y="737861"/>
                  <a:pt x="15729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"/>
                </a:schemeClr>
              </a:gs>
              <a:gs pos="100000">
                <a:schemeClr val="accent1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273175" y="1760220"/>
            <a:ext cx="11694160" cy="2989580"/>
          </a:xfrm>
        </p:spPr>
        <p:txBody>
          <a:bodyPr wrap="square">
            <a:normAutofit/>
          </a:bodyPr>
          <a:lstStyle/>
          <a:p>
            <a:pPr algn="l">
              <a:lnSpc>
                <a:spcPct val="130000"/>
              </a:lnSpc>
            </a:pPr>
            <a:r>
              <a:rPr lang="en-US" altLang="en-US" sz="6000" spc="0" dirty="0">
                <a:solidFill>
                  <a:srgbClr val="00B050"/>
                </a:solidFill>
                <a:latin typeface="Impact" panose="020B0806030902050204" charset="0"/>
                <a:cs typeface="Impact" panose="020B0806030902050204" charset="0"/>
              </a:rPr>
              <a:t>Client Benefits and Business Impact</a:t>
            </a:r>
            <a:endParaRPr lang="en-US" altLang="en-US" sz="6000" spc="0" dirty="0">
              <a:solidFill>
                <a:srgbClr val="00B050"/>
              </a:solidFill>
              <a:latin typeface="Impact" panose="020B0806030902050204" charset="0"/>
              <a:cs typeface="Impact" panose="020B080603090205020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" t="21439" r="267" b="22166"/>
          <a:stretch>
            <a:fillRect/>
          </a:stretch>
        </p:blipFill>
        <p:spPr>
          <a:xfrm>
            <a:off x="6658775" y="3"/>
            <a:ext cx="11629226" cy="4389645"/>
          </a:xfrm>
          <a:custGeom>
            <a:avLst/>
            <a:gdLst>
              <a:gd name="connsiteX0" fmla="*/ 76339 w 7752817"/>
              <a:gd name="connsiteY0" fmla="*/ 0 h 2926430"/>
              <a:gd name="connsiteX1" fmla="*/ 7752817 w 7752817"/>
              <a:gd name="connsiteY1" fmla="*/ 0 h 2926430"/>
              <a:gd name="connsiteX2" fmla="*/ 7752817 w 7752817"/>
              <a:gd name="connsiteY2" fmla="*/ 2115672 h 2926430"/>
              <a:gd name="connsiteX3" fmla="*/ 7734912 w 7752817"/>
              <a:gd name="connsiteY3" fmla="*/ 2146735 h 2926430"/>
              <a:gd name="connsiteX4" fmla="*/ 5236806 w 7752817"/>
              <a:gd name="connsiteY4" fmla="*/ 2684992 h 2926430"/>
              <a:gd name="connsiteX5" fmla="*/ 3514965 w 7752817"/>
              <a:gd name="connsiteY5" fmla="*/ 1736839 h 2926430"/>
              <a:gd name="connsiteX6" fmla="*/ 629082 w 7752817"/>
              <a:gd name="connsiteY6" fmla="*/ 1398602 h 2926430"/>
              <a:gd name="connsiteX7" fmla="*/ 51352 w 7752817"/>
              <a:gd name="connsiteY7" fmla="*/ 67897 h 2926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52817" h="2926430">
                <a:moveTo>
                  <a:pt x="76339" y="0"/>
                </a:moveTo>
                <a:lnTo>
                  <a:pt x="7752817" y="0"/>
                </a:lnTo>
                <a:lnTo>
                  <a:pt x="7752817" y="2115672"/>
                </a:lnTo>
                <a:lnTo>
                  <a:pt x="7734912" y="2146735"/>
                </a:lnTo>
                <a:cubicBezTo>
                  <a:pt x="7016393" y="3119866"/>
                  <a:pt x="5939788" y="3033328"/>
                  <a:pt x="5236806" y="2684992"/>
                </a:cubicBezTo>
                <a:cubicBezTo>
                  <a:pt x="4370191" y="2255574"/>
                  <a:pt x="4229239" y="1913161"/>
                  <a:pt x="3514965" y="1736839"/>
                </a:cubicBezTo>
                <a:cubicBezTo>
                  <a:pt x="2740741" y="1545718"/>
                  <a:pt x="1385125" y="1756654"/>
                  <a:pt x="629082" y="1398602"/>
                </a:cubicBezTo>
                <a:cubicBezTo>
                  <a:pt x="121874" y="1158397"/>
                  <a:pt x="-111588" y="587008"/>
                  <a:pt x="51352" y="67897"/>
                </a:cubicBezTo>
                <a:close/>
              </a:path>
            </a:pathLst>
          </a:custGeom>
          <a:ln w="6350">
            <a:solidFill>
              <a:schemeClr val="tx1">
                <a:lumMod val="40000"/>
                <a:lumOff val="60000"/>
                <a:alpha val="50000"/>
              </a:schemeClr>
            </a:solidFill>
          </a:ln>
        </p:spPr>
      </p:pic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152083" y="5676583"/>
            <a:ext cx="3312795" cy="3914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800" b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+mn-ea"/>
              </a:rPr>
              <a:t>Centralized Management: Simplifies tracking of customer and vehicle service records.</a:t>
            </a:r>
            <a:endParaRPr lang="en-US" altLang="en-US" sz="2800" b="1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3504883" y="5752148"/>
            <a:ext cx="3312795" cy="3914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800" b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+mn-ea"/>
              </a:rPr>
              <a:t>Automation: Stored procedures (e.g., ManageCustomer) reduce manual effort and errors.</a:t>
            </a:r>
            <a:endParaRPr lang="en-US" altLang="en-US" sz="2800" b="1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7314883" y="5752783"/>
            <a:ext cx="3312795" cy="3914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800" b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+mn-ea"/>
              </a:rPr>
              <a:t>Data Security: Ensures protection of sensitive client and vehicle information.</a:t>
            </a:r>
            <a:endParaRPr lang="en-US" altLang="en-US" sz="2800" b="1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8"/>
            </p:custDataLst>
          </p:nvPr>
        </p:nvSpPr>
        <p:spPr>
          <a:xfrm>
            <a:off x="10896283" y="5752783"/>
            <a:ext cx="3312795" cy="3914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800" b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+mn-ea"/>
              </a:rPr>
              <a:t>Operational Efficiency: Enhances productivity with streamlined backend processes</a:t>
            </a:r>
            <a:endParaRPr lang="en-US" altLang="en-US" sz="2800" b="1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+mn-ea"/>
            </a:endParaRPr>
          </a:p>
        </p:txBody>
      </p:sp>
      <p:sp>
        <p:nvSpPr>
          <p:cNvPr id="2" name="矩形 10"/>
          <p:cNvSpPr/>
          <p:nvPr>
            <p:custDataLst>
              <p:tags r:id="rId9"/>
            </p:custDataLst>
          </p:nvPr>
        </p:nvSpPr>
        <p:spPr>
          <a:xfrm>
            <a:off x="14477683" y="5752148"/>
            <a:ext cx="3312795" cy="3914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p>
            <a:pPr marL="342900" indent="-342900" fontAlgn="auto">
              <a:lnSpc>
                <a:spcPct val="130000"/>
              </a:lnSpc>
              <a:buFont typeface="Wingdings" panose="05000000000000000000" charset="0"/>
              <a:buChar char="ü"/>
            </a:pPr>
            <a:r>
              <a:rPr lang="en-US" altLang="en-US" sz="2800" b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lt"/>
                <a:sym typeface="+mn-ea"/>
              </a:rPr>
              <a:t>Business Growth: Improves decision-making and client satisfaction, boosting profitability.</a:t>
            </a:r>
            <a:endParaRPr lang="en-US" altLang="en-US" sz="2800" b="1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+mn-lt"/>
              <a:sym typeface="+mn-ea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021557" y="421481"/>
            <a:ext cx="16244886" cy="4722020"/>
          </a:xfrm>
        </p:spPr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THANK YOU</a:t>
            </a:r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76200" y="7658100"/>
            <a:ext cx="609600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6000" b="1">
                <a:solidFill>
                  <a:srgbClr val="00C4CC"/>
                </a:solidFill>
                <a:latin typeface="PP Pangram Sans" panose="00000500000000000000"/>
                <a:ea typeface="PP Pangram Sans" panose="00000500000000000000"/>
                <a:cs typeface="PP Pangram Sans" panose="00000500000000000000"/>
                <a:sym typeface="+mn-ea"/>
              </a:rPr>
              <a:t>Torque Titans</a:t>
            </a:r>
            <a:endParaRPr lang="en-US" sz="6000" b="1">
              <a:solidFill>
                <a:srgbClr val="00C4CC"/>
              </a:solidFill>
              <a:latin typeface="PP Pangram Sans" panose="00000500000000000000"/>
              <a:ea typeface="PP Pangram Sans" panose="00000500000000000000"/>
              <a:cs typeface="PP Pangram Sans" panose="00000500000000000000"/>
            </a:endParaRPr>
          </a:p>
          <a:p>
            <a:endParaRPr lang="en-US" sz="6000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911225" y="591820"/>
            <a:ext cx="16701135" cy="1188085"/>
          </a:xfrm>
        </p:spPr>
        <p:txBody>
          <a:bodyPr wrap="square">
            <a:normAutofit/>
          </a:bodyPr>
          <a:lstStyle/>
          <a:p>
            <a:r>
              <a:rPr lang="en-US" sz="4445" b="1">
                <a:solidFill>
                  <a:schemeClr val="accent1"/>
                </a:solidFill>
                <a:latin typeface="Arial Black" panose="020B0A04020102020204" charset="0"/>
                <a:ea typeface="PP Pangram Sans" panose="00000500000000000000"/>
                <a:cs typeface="Arial Black" panose="020B0A04020102020204" charset="0"/>
                <a:sym typeface="+mn-ea"/>
              </a:rPr>
              <a:t>Vehicle Maintenance &amp; Service Management System</a:t>
            </a:r>
            <a:endParaRPr lang="en-US" sz="4445" b="1" spc="0">
              <a:solidFill>
                <a:schemeClr val="accent1"/>
              </a:solidFill>
              <a:latin typeface="Arial Black" panose="020B0A04020102020204" charset="0"/>
              <a:ea typeface="PP Pangram Sans" panose="00000500000000000000"/>
              <a:cs typeface="Arial Black" panose="020B0A04020102020204" charset="0"/>
              <a:sym typeface="+mn-ea"/>
            </a:endParaRPr>
          </a:p>
        </p:txBody>
      </p:sp>
      <p:pic>
        <p:nvPicPr>
          <p:cNvPr id="2" name="图片 1" descr="424228647\74a8cc855e2cbe53b0a84ed7aaffe59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35243"/>
          <a:stretch>
            <a:fillRect/>
          </a:stretch>
        </p:blipFill>
        <p:spPr>
          <a:xfrm>
            <a:off x="0" y="2570798"/>
            <a:ext cx="6476048" cy="6177915"/>
          </a:xfrm>
          <a:prstGeom prst="rect">
            <a:avLst/>
          </a:prstGeom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0" name="https://photo-static-api.fotomore.com/creative/vcg/400/new/VCG41N1483048616.jpg?uid=386&amp;timestamp=1686143016&amp;sign=b560353de4fbf26a5b3939bf07f1bf22" descr="templates\picture_hover\&amp;pky93209690214&amp;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0" y="3212783"/>
            <a:ext cx="5144453" cy="4619625"/>
          </a:xfrm>
          <a:prstGeom prst="rect">
            <a:avLst/>
          </a:prstGeom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</p:pic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7086676" y="2781208"/>
            <a:ext cx="4549418" cy="685749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rmAutofit fontScale="7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6000" dirty="0">
                <a:solidFill>
                  <a:schemeClr val="accent1">
                    <a:alpha val="42000"/>
                  </a:schemeClr>
                </a:solidFill>
                <a:sym typeface="+mn-lt"/>
              </a:rPr>
              <a:t>01</a:t>
            </a:r>
            <a:endParaRPr lang="en-US" sz="6000" dirty="0">
              <a:solidFill>
                <a:schemeClr val="accent1">
                  <a:alpha val="42000"/>
                </a:schemeClr>
              </a:solidFill>
              <a:sym typeface="+mn-lt"/>
            </a:endParaRPr>
          </a:p>
        </p:txBody>
      </p:sp>
      <p:cxnSp>
        <p:nvCxnSpPr>
          <p:cNvPr id="12" name="直接连接符 11"/>
          <p:cNvCxnSpPr/>
          <p:nvPr>
            <p:custDataLst>
              <p:tags r:id="rId7"/>
            </p:custDataLst>
          </p:nvPr>
        </p:nvCxnSpPr>
        <p:spPr>
          <a:xfrm>
            <a:off x="7134936" y="3538077"/>
            <a:ext cx="4546523" cy="0"/>
          </a:xfrm>
          <a:prstGeom prst="line">
            <a:avLst/>
          </a:prstGeom>
          <a:ln w="12700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7126364" y="3713327"/>
            <a:ext cx="4548060" cy="414087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lnSpcReduction="1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700" b="1" dirty="0">
                <a:solidFill>
                  <a:schemeClr val="accent1"/>
                </a:solidFill>
                <a:latin typeface="+mj-lt"/>
                <a:sym typeface="+mn-ea"/>
              </a:rPr>
              <a:t>ORACLE SQL DEVELOPER</a:t>
            </a:r>
            <a:endParaRPr lang="en-US" sz="27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7128269" y="4211454"/>
            <a:ext cx="4546523" cy="1430897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1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The backbone technology enabling robust database management</a:t>
            </a:r>
            <a:endParaRPr lang="en-US" altLang="en-US" sz="21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10"/>
            </p:custDataLst>
          </p:nvPr>
        </p:nvSpPr>
        <p:spPr>
          <a:xfrm>
            <a:off x="7124459" y="5972519"/>
            <a:ext cx="4549418" cy="685749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rmAutofit fontScale="7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6000" dirty="0">
                <a:solidFill>
                  <a:schemeClr val="accent1">
                    <a:alpha val="42000"/>
                  </a:schemeClr>
                </a:solidFill>
                <a:sym typeface="+mn-lt"/>
              </a:rPr>
              <a:t>03</a:t>
            </a:r>
            <a:endParaRPr lang="en-US" sz="6000" dirty="0">
              <a:solidFill>
                <a:schemeClr val="accent1">
                  <a:alpha val="42000"/>
                </a:schemeClr>
              </a:solidFill>
              <a:sym typeface="+mn-lt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1"/>
            </p:custDataLst>
          </p:nvPr>
        </p:nvCxnSpPr>
        <p:spPr>
          <a:xfrm>
            <a:off x="7133984" y="6813525"/>
            <a:ext cx="4546523" cy="0"/>
          </a:xfrm>
          <a:prstGeom prst="line">
            <a:avLst/>
          </a:prstGeom>
          <a:ln w="12700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1" name="矩形 20"/>
          <p:cNvSpPr/>
          <p:nvPr>
            <p:custDataLst>
              <p:tags r:id="rId12"/>
            </p:custDataLst>
          </p:nvPr>
        </p:nvSpPr>
        <p:spPr>
          <a:xfrm>
            <a:off x="7125411" y="6988775"/>
            <a:ext cx="4548060" cy="414087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lnSpcReduction="1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700" b="1" dirty="0">
                <a:solidFill>
                  <a:schemeClr val="accent1"/>
                </a:solidFill>
                <a:latin typeface="+mj-lt"/>
                <a:sym typeface="+mn-ea"/>
              </a:rPr>
              <a:t>STORED PROCEDURE</a:t>
            </a:r>
            <a:endParaRPr lang="en-US" sz="27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13"/>
            </p:custDataLst>
          </p:nvPr>
        </p:nvSpPr>
        <p:spPr>
          <a:xfrm>
            <a:off x="7127316" y="7486902"/>
            <a:ext cx="4546523" cy="1430897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0" tIns="0" rIns="0" bIns="0" rtlCol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1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Automated processes delivering advanced functionality</a:t>
            </a:r>
            <a:endParaRPr lang="en-US" altLang="en-US" sz="21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4"/>
            </p:custDataLst>
          </p:nvPr>
        </p:nvSpPr>
        <p:spPr>
          <a:xfrm>
            <a:off x="12975309" y="2698023"/>
            <a:ext cx="4549419" cy="685749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rmAutofit fontScale="7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6000" dirty="0">
                <a:solidFill>
                  <a:schemeClr val="accent1">
                    <a:alpha val="42000"/>
                  </a:schemeClr>
                </a:solidFill>
                <a:sym typeface="+mn-lt"/>
              </a:rPr>
              <a:t>02</a:t>
            </a:r>
            <a:endParaRPr lang="en-US" sz="6000" dirty="0">
              <a:solidFill>
                <a:schemeClr val="accent1">
                  <a:alpha val="42000"/>
                </a:schemeClr>
              </a:solidFill>
              <a:sym typeface="+mn-lt"/>
            </a:endParaRPr>
          </a:p>
        </p:txBody>
      </p:sp>
      <p:cxnSp>
        <p:nvCxnSpPr>
          <p:cNvPr id="43" name="直接连接符 42"/>
          <p:cNvCxnSpPr/>
          <p:nvPr>
            <p:custDataLst>
              <p:tags r:id="rId15"/>
            </p:custDataLst>
          </p:nvPr>
        </p:nvCxnSpPr>
        <p:spPr>
          <a:xfrm>
            <a:off x="12984834" y="3538077"/>
            <a:ext cx="4546523" cy="0"/>
          </a:xfrm>
          <a:prstGeom prst="line">
            <a:avLst/>
          </a:prstGeom>
          <a:ln w="12700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矩形 24"/>
          <p:cNvSpPr/>
          <p:nvPr>
            <p:custDataLst>
              <p:tags r:id="rId16"/>
            </p:custDataLst>
          </p:nvPr>
        </p:nvSpPr>
        <p:spPr>
          <a:xfrm>
            <a:off x="12977214" y="3713327"/>
            <a:ext cx="4548060" cy="414087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fontScale="8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700" b="1" dirty="0">
                <a:solidFill>
                  <a:schemeClr val="accent1"/>
                </a:solidFill>
                <a:latin typeface="+mj-lt"/>
                <a:sym typeface="+mn-ea"/>
              </a:rPr>
              <a:t>ERD (ENTITY RELATIONSHIP DIAGRAM)</a:t>
            </a:r>
            <a:endParaRPr lang="en-US" sz="27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26" name="矩形 25"/>
          <p:cNvSpPr/>
          <p:nvPr>
            <p:custDataLst>
              <p:tags r:id="rId17"/>
            </p:custDataLst>
          </p:nvPr>
        </p:nvSpPr>
        <p:spPr>
          <a:xfrm>
            <a:off x="12978167" y="4211454"/>
            <a:ext cx="4546523" cy="1430897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1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 structured representation of system entities and their relationships.</a:t>
            </a:r>
            <a:endParaRPr lang="en-US" altLang="en-US" sz="21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27" name="矩形 26"/>
          <p:cNvSpPr/>
          <p:nvPr>
            <p:custDataLst>
              <p:tags r:id="rId18"/>
            </p:custDataLst>
          </p:nvPr>
        </p:nvSpPr>
        <p:spPr>
          <a:xfrm>
            <a:off x="12975309" y="5972519"/>
            <a:ext cx="4549419" cy="685749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rmAutofit fontScale="7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6000" dirty="0">
                <a:solidFill>
                  <a:schemeClr val="accent1">
                    <a:alpha val="42000"/>
                  </a:schemeClr>
                </a:solidFill>
                <a:sym typeface="+mn-lt"/>
              </a:rPr>
              <a:t>04</a:t>
            </a:r>
            <a:endParaRPr lang="en-US" sz="6000" dirty="0">
              <a:solidFill>
                <a:schemeClr val="accent1">
                  <a:alpha val="42000"/>
                </a:schemeClr>
              </a:solidFill>
              <a:sym typeface="+mn-lt"/>
            </a:endParaRPr>
          </a:p>
        </p:txBody>
      </p:sp>
      <p:cxnSp>
        <p:nvCxnSpPr>
          <p:cNvPr id="48" name="直接连接符 47"/>
          <p:cNvCxnSpPr/>
          <p:nvPr>
            <p:custDataLst>
              <p:tags r:id="rId19"/>
            </p:custDataLst>
          </p:nvPr>
        </p:nvCxnSpPr>
        <p:spPr>
          <a:xfrm>
            <a:off x="12984834" y="6813525"/>
            <a:ext cx="4546523" cy="0"/>
          </a:xfrm>
          <a:prstGeom prst="line">
            <a:avLst/>
          </a:prstGeom>
          <a:ln w="12700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8" name="矩形 27"/>
          <p:cNvSpPr/>
          <p:nvPr>
            <p:custDataLst>
              <p:tags r:id="rId20"/>
            </p:custDataLst>
          </p:nvPr>
        </p:nvSpPr>
        <p:spPr>
          <a:xfrm>
            <a:off x="12977214" y="6988775"/>
            <a:ext cx="4548060" cy="41408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solidFill>
                  <a:schemeClr val="accent1"/>
                </a:solidFill>
                <a:latin typeface="+mj-lt"/>
                <a:sym typeface="+mn-ea"/>
              </a:rPr>
              <a:t>CLIENT BENEFITS AND BUSINESS IMPACT</a:t>
            </a:r>
            <a:endParaRPr lang="en-US" altLang="en-US" sz="24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29" name="矩形 28"/>
          <p:cNvSpPr/>
          <p:nvPr>
            <p:custDataLst>
              <p:tags r:id="rId21"/>
            </p:custDataLst>
          </p:nvPr>
        </p:nvSpPr>
        <p:spPr>
          <a:xfrm>
            <a:off x="12976262" y="7486902"/>
            <a:ext cx="4546523" cy="1430897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1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Streamlines operations, boosts efficiency, and enhances profitability.</a:t>
            </a:r>
            <a:endParaRPr lang="en-US" altLang="en-US" sz="21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</p:spTree>
    <p:custDataLst>
      <p:tags r:id="rId2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 descr="templates\picture_hover\&amp;pky310_sjzg_VCG41N1140079501&amp;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lum bright="-6000" contrast="12000"/>
          </a:blip>
          <a:srcRect l="10129" t="687" r="555" b="314"/>
          <a:stretch>
            <a:fillRect/>
          </a:stretch>
        </p:blipFill>
        <p:spPr>
          <a:xfrm>
            <a:off x="715645" y="633730"/>
            <a:ext cx="7937500" cy="9110980"/>
          </a:xfrm>
          <a:prstGeom prst="round2DiagRect">
            <a:avLst>
              <a:gd name="adj1" fmla="val 27364"/>
              <a:gd name="adj2" fmla="val 0"/>
            </a:avLst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9" name="同侧圆角矩形 18"/>
          <p:cNvSpPr/>
          <p:nvPr>
            <p:custDataLst>
              <p:tags r:id="rId3"/>
            </p:custDataLst>
          </p:nvPr>
        </p:nvSpPr>
        <p:spPr>
          <a:xfrm>
            <a:off x="1025843" y="5237504"/>
            <a:ext cx="759381" cy="3772854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9243060" y="1842770"/>
            <a:ext cx="7783195" cy="43224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Data Storage: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Manages large-scale vehicle and maintenance records.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PL/SQL: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Automates processes with stored procedures and triggers.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Query Execution: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Retrieves service history and schedules.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Security: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Protects sensitive data with access controls.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  <a:p>
            <a:pPr>
              <a:lnSpc>
                <a:spcPct val="1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Integration: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Ensures smooth frontend-backend interaction.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3" name="平行四边形 12"/>
          <p:cNvSpPr/>
          <p:nvPr>
            <p:custDataLst>
              <p:tags r:id="rId5"/>
            </p:custDataLst>
          </p:nvPr>
        </p:nvSpPr>
        <p:spPr>
          <a:xfrm>
            <a:off x="8930640" y="1482463"/>
            <a:ext cx="4383815" cy="202565"/>
          </a:xfrm>
          <a:prstGeom prst="parallelogram">
            <a:avLst>
              <a:gd name="adj" fmla="val 38188"/>
            </a:avLst>
          </a:prstGeom>
          <a:gradFill>
            <a:gsLst>
              <a:gs pos="100000">
                <a:schemeClr val="accent1">
                  <a:alpha val="48000"/>
                </a:schemeClr>
              </a:gs>
              <a:gs pos="23000">
                <a:schemeClr val="accent1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700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9068000" y="952538"/>
            <a:ext cx="7783441" cy="1151391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4200" dirty="0">
                <a:sym typeface="+mn-ea"/>
              </a:rPr>
              <a:t>FEATURES</a:t>
            </a:r>
            <a:endParaRPr lang="en-US" sz="4200" spc="0" dirty="0"/>
          </a:p>
          <a:p>
            <a:pPr>
              <a:spcBef>
                <a:spcPct val="0"/>
              </a:spcBef>
              <a:spcAft>
                <a:spcPct val="0"/>
              </a:spcAft>
            </a:pPr>
            <a:endParaRPr lang="en-US" sz="4200" b="1" dirty="0">
              <a:solidFill>
                <a:schemeClr val="tx1"/>
              </a:solidFill>
              <a:latin typeface="+mj-lt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pPr algn="ctr"/>
            <a:r>
              <a:rPr lang="en-US" spc="0" dirty="0">
                <a:solidFill>
                  <a:srgbClr val="0070C0"/>
                </a:solidFill>
                <a:latin typeface="Arial Black" panose="020B0A04020102020204" charset="0"/>
                <a:cs typeface="Arial Black" panose="020B0A04020102020204" charset="0"/>
              </a:rPr>
              <a:t>ENTITY RELATIONSHIP DIAGRAM</a:t>
            </a:r>
            <a:endParaRPr lang="en-US" spc="0" dirty="0">
              <a:solidFill>
                <a:srgbClr val="0070C0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" y="2088515"/>
            <a:ext cx="17017365" cy="74364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42988" y="409250"/>
            <a:ext cx="10419669" cy="1480202"/>
          </a:xfrm>
        </p:spPr>
        <p:txBody>
          <a:bodyPr wrap="square" lIns="0" tIns="0" rIns="0" bIns="0" anchor="b" anchorCtr="0">
            <a:normAutofit fontScale="90000"/>
          </a:bodyPr>
          <a:lstStyle/>
          <a:p>
            <a:pPr algn="l"/>
            <a:r>
              <a:rPr lang="en-US" spc="0" dirty="0">
                <a:solidFill>
                  <a:schemeClr val="accent5">
                    <a:lumMod val="7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Stored Procedure : Manage Customer</a:t>
            </a:r>
            <a:endParaRPr lang="en-US" spc="0" dirty="0">
              <a:solidFill>
                <a:schemeClr val="accent5">
                  <a:lumMod val="7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9" name="http://photo-static-api.fotomore.com/creative/vcg/veer/400/new/VCG41N531480994.jpg?uid=386&amp;timestamp=1685070879&amp;sign=638fe59e20d56783b78d4e80af2eb41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7049" r="7049"/>
          <a:stretch>
            <a:fillRect/>
          </a:stretch>
        </p:blipFill>
        <p:spPr>
          <a:xfrm>
            <a:off x="11253251" y="0"/>
            <a:ext cx="7072313" cy="10287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25" h="10800">
                <a:moveTo>
                  <a:pt x="2" y="5375"/>
                </a:moveTo>
                <a:cubicBezTo>
                  <a:pt x="-52" y="3149"/>
                  <a:pt x="1257" y="1045"/>
                  <a:pt x="2815" y="0"/>
                </a:cubicBezTo>
                <a:lnTo>
                  <a:pt x="7425" y="0"/>
                </a:lnTo>
                <a:lnTo>
                  <a:pt x="7425" y="10800"/>
                </a:lnTo>
                <a:lnTo>
                  <a:pt x="2888" y="10800"/>
                </a:lnTo>
                <a:cubicBezTo>
                  <a:pt x="1119" y="9677"/>
                  <a:pt x="-33" y="7429"/>
                  <a:pt x="2" y="5375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2524365" y="3130874"/>
            <a:ext cx="6397706" cy="9468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Streamlines customer data management (Create, Read, Update, Delete).</a:t>
            </a:r>
            <a:endParaRPr lang="en-US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5"/>
            </p:custDataLst>
          </p:nvPr>
        </p:nvSpPr>
        <p:spPr>
          <a:xfrm>
            <a:off x="2525635" y="2691717"/>
            <a:ext cx="6397706" cy="48794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accent1"/>
                </a:solidFill>
                <a:latin typeface="+mj-lt"/>
                <a:sym typeface="+mn-ea"/>
              </a:rPr>
              <a:t>Purpose</a:t>
            </a:r>
            <a:endParaRPr lang="en-US" sz="32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9" name="矩形 2"/>
          <p:cNvSpPr/>
          <p:nvPr>
            <p:custDataLst>
              <p:tags r:id="rId6"/>
            </p:custDataLst>
          </p:nvPr>
        </p:nvSpPr>
        <p:spPr>
          <a:xfrm>
            <a:off x="2450070" y="5448252"/>
            <a:ext cx="6397706" cy="48794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accent1"/>
                </a:solidFill>
                <a:latin typeface="+mj-lt"/>
                <a:sym typeface="+mn-ea"/>
              </a:rPr>
              <a:t>Benefits</a:t>
            </a:r>
            <a:endParaRPr lang="en-US" sz="32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22" name="Text Box 21"/>
          <p:cNvSpPr txBox="1"/>
          <p:nvPr/>
        </p:nvSpPr>
        <p:spPr>
          <a:xfrm>
            <a:off x="2505075" y="5946775"/>
            <a:ext cx="6096000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3200"/>
              <a:t>Automates repetitive tasks, reducing manual effort.</a:t>
            </a:r>
            <a:endParaRPr lang="en-US" altLang="en-US" sz="3200"/>
          </a:p>
          <a:p>
            <a:endParaRPr lang="en-US" altLang="en-US" sz="3200"/>
          </a:p>
          <a:p>
            <a:r>
              <a:rPr lang="en-US" altLang="en-US" sz="3200"/>
              <a:t>Ensures data accuracy and consistency in operations.</a:t>
            </a:r>
            <a:endParaRPr lang="en-US" altLang="en-US" sz="3200"/>
          </a:p>
          <a:p>
            <a:endParaRPr lang="en-US" altLang="en-US" sz="3200"/>
          </a:p>
          <a:p>
            <a:r>
              <a:rPr lang="en-US" altLang="en-US" sz="3200"/>
              <a:t>Enhances system efficiency, improving user experience.</a:t>
            </a:r>
            <a:endParaRPr lang="en-US" sz="3200"/>
          </a:p>
        </p:txBody>
      </p:sp>
    </p:spTree>
    <p:custDataLst>
      <p:tags r:id="rId7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>
            <p:custDataLst>
              <p:tags r:id="rId1"/>
            </p:custDataLst>
          </p:nvPr>
        </p:nvSpPr>
        <p:spPr>
          <a:xfrm>
            <a:off x="13487414" y="1409989"/>
            <a:ext cx="2806838" cy="2806838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任意多边形: 形状 2"/>
          <p:cNvSpPr/>
          <p:nvPr>
            <p:custDataLst>
              <p:tags r:id="rId2"/>
            </p:custDataLst>
          </p:nvPr>
        </p:nvSpPr>
        <p:spPr>
          <a:xfrm>
            <a:off x="15343190" y="-5832"/>
            <a:ext cx="2745012" cy="1326611"/>
          </a:xfrm>
          <a:custGeom>
            <a:avLst/>
            <a:gdLst>
              <a:gd name="connsiteX0" fmla="*/ 0 w 1830008"/>
              <a:gd name="connsiteY0" fmla="*/ 0 h 884407"/>
              <a:gd name="connsiteX1" fmla="*/ 1830008 w 1830008"/>
              <a:gd name="connsiteY1" fmla="*/ 0 h 884407"/>
              <a:gd name="connsiteX2" fmla="*/ 1826903 w 1830008"/>
              <a:gd name="connsiteY2" fmla="*/ 61496 h 884407"/>
              <a:gd name="connsiteX3" fmla="*/ 915004 w 1830008"/>
              <a:gd name="connsiteY3" fmla="*/ 884407 h 884407"/>
              <a:gd name="connsiteX4" fmla="*/ 3105 w 1830008"/>
              <a:gd name="connsiteY4" fmla="*/ 61496 h 884407"/>
              <a:gd name="connsiteX5" fmla="*/ 0 w 1830008"/>
              <a:gd name="connsiteY5" fmla="*/ 0 h 88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0008" h="884407">
                <a:moveTo>
                  <a:pt x="0" y="0"/>
                </a:moveTo>
                <a:lnTo>
                  <a:pt x="1830008" y="0"/>
                </a:lnTo>
                <a:lnTo>
                  <a:pt x="1826903" y="61496"/>
                </a:lnTo>
                <a:cubicBezTo>
                  <a:pt x="1779962" y="523713"/>
                  <a:pt x="1389605" y="884407"/>
                  <a:pt x="915004" y="884407"/>
                </a:cubicBezTo>
                <a:cubicBezTo>
                  <a:pt x="440403" y="884407"/>
                  <a:pt x="50046" y="523713"/>
                  <a:pt x="3105" y="6149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8279130" y="7647623"/>
            <a:ext cx="4964430" cy="2639378"/>
          </a:xfrm>
          <a:custGeom>
            <a:avLst/>
            <a:gdLst>
              <a:gd name="connsiteX0" fmla="*/ 1772998 w 3545996"/>
              <a:gd name="connsiteY0" fmla="*/ 0 h 1920395"/>
              <a:gd name="connsiteX1" fmla="*/ 3545996 w 3545996"/>
              <a:gd name="connsiteY1" fmla="*/ 1772998 h 1920395"/>
              <a:gd name="connsiteX2" fmla="*/ 3538553 w 3545996"/>
              <a:gd name="connsiteY2" fmla="*/ 1920395 h 1920395"/>
              <a:gd name="connsiteX3" fmla="*/ 7443 w 3545996"/>
              <a:gd name="connsiteY3" fmla="*/ 1920395 h 1920395"/>
              <a:gd name="connsiteX4" fmla="*/ 0 w 3545996"/>
              <a:gd name="connsiteY4" fmla="*/ 1772998 h 1920395"/>
              <a:gd name="connsiteX5" fmla="*/ 1772998 w 3545996"/>
              <a:gd name="connsiteY5" fmla="*/ 0 h 1920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5996" h="1920395">
                <a:moveTo>
                  <a:pt x="1772998" y="0"/>
                </a:moveTo>
                <a:cubicBezTo>
                  <a:pt x="2752198" y="0"/>
                  <a:pt x="3545996" y="793798"/>
                  <a:pt x="3545996" y="1772998"/>
                </a:cubicBezTo>
                <a:lnTo>
                  <a:pt x="3538553" y="1920395"/>
                </a:lnTo>
                <a:lnTo>
                  <a:pt x="7443" y="1920395"/>
                </a:lnTo>
                <a:lnTo>
                  <a:pt x="0" y="1772998"/>
                </a:lnTo>
                <a:cubicBezTo>
                  <a:pt x="0" y="793798"/>
                  <a:pt x="793798" y="0"/>
                  <a:pt x="1772998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任意多边形: 形状 18"/>
          <p:cNvSpPr/>
          <p:nvPr>
            <p:custDataLst>
              <p:tags r:id="rId4"/>
            </p:custDataLst>
          </p:nvPr>
        </p:nvSpPr>
        <p:spPr>
          <a:xfrm>
            <a:off x="93813" y="2"/>
            <a:ext cx="1754811" cy="1168379"/>
          </a:xfrm>
          <a:custGeom>
            <a:avLst/>
            <a:gdLst>
              <a:gd name="connsiteX0" fmla="*/ 35505 w 1169874"/>
              <a:gd name="connsiteY0" fmla="*/ 0 h 778919"/>
              <a:gd name="connsiteX1" fmla="*/ 1134369 w 1169874"/>
              <a:gd name="connsiteY1" fmla="*/ 0 h 778919"/>
              <a:gd name="connsiteX2" fmla="*/ 1157990 w 1169874"/>
              <a:gd name="connsiteY2" fmla="*/ 76097 h 778919"/>
              <a:gd name="connsiteX3" fmla="*/ 1169874 w 1169874"/>
              <a:gd name="connsiteY3" fmla="*/ 193982 h 778919"/>
              <a:gd name="connsiteX4" fmla="*/ 584937 w 1169874"/>
              <a:gd name="connsiteY4" fmla="*/ 778919 h 778919"/>
              <a:gd name="connsiteX5" fmla="*/ 0 w 1169874"/>
              <a:gd name="connsiteY5" fmla="*/ 193982 h 778919"/>
              <a:gd name="connsiteX6" fmla="*/ 11884 w 1169874"/>
              <a:gd name="connsiteY6" fmla="*/ 76097 h 778919"/>
              <a:gd name="connsiteX7" fmla="*/ 35505 w 1169874"/>
              <a:gd name="connsiteY7" fmla="*/ 0 h 778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874" h="778919">
                <a:moveTo>
                  <a:pt x="35505" y="0"/>
                </a:moveTo>
                <a:lnTo>
                  <a:pt x="1134369" y="0"/>
                </a:lnTo>
                <a:lnTo>
                  <a:pt x="1157990" y="76097"/>
                </a:lnTo>
                <a:cubicBezTo>
                  <a:pt x="1165782" y="114175"/>
                  <a:pt x="1169874" y="153601"/>
                  <a:pt x="1169874" y="193982"/>
                </a:cubicBezTo>
                <a:cubicBezTo>
                  <a:pt x="1169874" y="517034"/>
                  <a:pt x="907989" y="778919"/>
                  <a:pt x="584937" y="778919"/>
                </a:cubicBezTo>
                <a:cubicBezTo>
                  <a:pt x="261885" y="778919"/>
                  <a:pt x="0" y="517034"/>
                  <a:pt x="0" y="193982"/>
                </a:cubicBezTo>
                <a:cubicBezTo>
                  <a:pt x="0" y="153601"/>
                  <a:pt x="4092" y="114175"/>
                  <a:pt x="11884" y="76097"/>
                </a:cubicBezTo>
                <a:lnTo>
                  <a:pt x="35505" y="0"/>
                </a:lnTo>
                <a:close/>
              </a:path>
            </a:pathLst>
          </a:custGeom>
          <a:solidFill>
            <a:schemeClr val="tx1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" b="157"/>
          <a:stretch>
            <a:fillRect/>
          </a:stretch>
        </p:blipFill>
        <p:spPr>
          <a:xfrm>
            <a:off x="9753880" y="1638415"/>
            <a:ext cx="8116332" cy="8090907"/>
          </a:xfrm>
          <a:custGeom>
            <a:avLst/>
            <a:gdLst>
              <a:gd name="connsiteX0" fmla="*/ 989815 w 5410888"/>
              <a:gd name="connsiteY0" fmla="*/ 0 h 5393938"/>
              <a:gd name="connsiteX1" fmla="*/ 1974519 w 5410888"/>
              <a:gd name="connsiteY1" fmla="*/ 888612 h 5393938"/>
              <a:gd name="connsiteX2" fmla="*/ 1979442 w 5410888"/>
              <a:gd name="connsiteY2" fmla="*/ 986104 h 5393938"/>
              <a:gd name="connsiteX3" fmla="*/ 1980571 w 5410888"/>
              <a:gd name="connsiteY3" fmla="*/ 985995 h 5393938"/>
              <a:gd name="connsiteX4" fmla="*/ 1985485 w 5410888"/>
              <a:gd name="connsiteY4" fmla="*/ 1083303 h 5393938"/>
              <a:gd name="connsiteX5" fmla="*/ 3113630 w 5410888"/>
              <a:gd name="connsiteY5" fmla="*/ 2101358 h 5393938"/>
              <a:gd name="connsiteX6" fmla="*/ 3229575 w 5410888"/>
              <a:gd name="connsiteY6" fmla="*/ 2095503 h 5393938"/>
              <a:gd name="connsiteX7" fmla="*/ 3269085 w 5410888"/>
              <a:gd name="connsiteY7" fmla="*/ 2089473 h 5393938"/>
              <a:gd name="connsiteX8" fmla="*/ 3272119 w 5410888"/>
              <a:gd name="connsiteY8" fmla="*/ 2092831 h 5393938"/>
              <a:gd name="connsiteX9" fmla="*/ 3389084 w 5410888"/>
              <a:gd name="connsiteY9" fmla="*/ 2062756 h 5393938"/>
              <a:gd name="connsiteX10" fmla="*/ 3728204 w 5410888"/>
              <a:gd name="connsiteY10" fmla="*/ 2028570 h 5393938"/>
              <a:gd name="connsiteX11" fmla="*/ 5410888 w 5410888"/>
              <a:gd name="connsiteY11" fmla="*/ 3711254 h 5393938"/>
              <a:gd name="connsiteX12" fmla="*/ 3728204 w 5410888"/>
              <a:gd name="connsiteY12" fmla="*/ 5393938 h 5393938"/>
              <a:gd name="connsiteX13" fmla="*/ 2045520 w 5410888"/>
              <a:gd name="connsiteY13" fmla="*/ 3711254 h 5393938"/>
              <a:gd name="connsiteX14" fmla="*/ 2079706 w 5410888"/>
              <a:gd name="connsiteY14" fmla="*/ 3372135 h 5393938"/>
              <a:gd name="connsiteX15" fmla="*/ 2088475 w 5410888"/>
              <a:gd name="connsiteY15" fmla="*/ 3338034 h 5393938"/>
              <a:gd name="connsiteX16" fmla="*/ 2100768 w 5410888"/>
              <a:gd name="connsiteY16" fmla="*/ 3175552 h 5393938"/>
              <a:gd name="connsiteX17" fmla="*/ 1022845 w 5410888"/>
              <a:gd name="connsiteY17" fmla="*/ 1981065 h 5393938"/>
              <a:gd name="connsiteX18" fmla="*/ 992119 w 5410888"/>
              <a:gd name="connsiteY18" fmla="*/ 1979514 h 5393938"/>
              <a:gd name="connsiteX19" fmla="*/ 989815 w 5410888"/>
              <a:gd name="connsiteY19" fmla="*/ 1979630 h 5393938"/>
              <a:gd name="connsiteX20" fmla="*/ 0 w 5410888"/>
              <a:gd name="connsiteY20" fmla="*/ 989815 h 5393938"/>
              <a:gd name="connsiteX21" fmla="*/ 989815 w 5410888"/>
              <a:gd name="connsiteY21" fmla="*/ 0 h 539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410888" h="5393938">
                <a:moveTo>
                  <a:pt x="989815" y="0"/>
                </a:moveTo>
                <a:cubicBezTo>
                  <a:pt x="1502309" y="0"/>
                  <a:pt x="1923831" y="389492"/>
                  <a:pt x="1974519" y="888612"/>
                </a:cubicBezTo>
                <a:lnTo>
                  <a:pt x="1979442" y="986104"/>
                </a:lnTo>
                <a:lnTo>
                  <a:pt x="1980571" y="985995"/>
                </a:lnTo>
                <a:lnTo>
                  <a:pt x="1985485" y="1083303"/>
                </a:lnTo>
                <a:cubicBezTo>
                  <a:pt x="2043557" y="1655129"/>
                  <a:pt x="2526482" y="2101358"/>
                  <a:pt x="3113630" y="2101358"/>
                </a:cubicBezTo>
                <a:cubicBezTo>
                  <a:pt x="3152773" y="2101358"/>
                  <a:pt x="3191453" y="2099375"/>
                  <a:pt x="3229575" y="2095503"/>
                </a:cubicBezTo>
                <a:lnTo>
                  <a:pt x="3269085" y="2089473"/>
                </a:lnTo>
                <a:lnTo>
                  <a:pt x="3272119" y="2092831"/>
                </a:lnTo>
                <a:lnTo>
                  <a:pt x="3389084" y="2062756"/>
                </a:lnTo>
                <a:cubicBezTo>
                  <a:pt x="3498623" y="2040341"/>
                  <a:pt x="3612039" y="2028570"/>
                  <a:pt x="3728204" y="2028570"/>
                </a:cubicBezTo>
                <a:cubicBezTo>
                  <a:pt x="4657525" y="2028570"/>
                  <a:pt x="5410888" y="2781933"/>
                  <a:pt x="5410888" y="3711254"/>
                </a:cubicBezTo>
                <a:cubicBezTo>
                  <a:pt x="5410888" y="4640575"/>
                  <a:pt x="4657525" y="5393938"/>
                  <a:pt x="3728204" y="5393938"/>
                </a:cubicBezTo>
                <a:cubicBezTo>
                  <a:pt x="2798883" y="5393938"/>
                  <a:pt x="2045520" y="4640575"/>
                  <a:pt x="2045520" y="3711254"/>
                </a:cubicBezTo>
                <a:cubicBezTo>
                  <a:pt x="2045520" y="3595089"/>
                  <a:pt x="2057292" y="3481673"/>
                  <a:pt x="2079706" y="3372135"/>
                </a:cubicBezTo>
                <a:lnTo>
                  <a:pt x="2088475" y="3338034"/>
                </a:lnTo>
                <a:lnTo>
                  <a:pt x="2100768" y="3175552"/>
                </a:lnTo>
                <a:cubicBezTo>
                  <a:pt x="2100768" y="2553876"/>
                  <a:pt x="1628299" y="2042552"/>
                  <a:pt x="1022845" y="1981065"/>
                </a:cubicBezTo>
                <a:lnTo>
                  <a:pt x="992119" y="1979514"/>
                </a:lnTo>
                <a:lnTo>
                  <a:pt x="989815" y="1979630"/>
                </a:lnTo>
                <a:cubicBezTo>
                  <a:pt x="443155" y="1979630"/>
                  <a:pt x="0" y="1536475"/>
                  <a:pt x="0" y="989815"/>
                </a:cubicBezTo>
                <a:cubicBezTo>
                  <a:pt x="0" y="443155"/>
                  <a:pt x="443155" y="0"/>
                  <a:pt x="989815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7" name="标题 6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1143000" y="190500"/>
            <a:ext cx="15292070" cy="905510"/>
          </a:xfrm>
        </p:spPr>
        <p:txBody>
          <a:bodyPr wrap="square" lIns="0" tIns="0" rIns="0" bIns="0" anchor="b">
            <a:normAutofit/>
          </a:bodyPr>
          <a:lstStyle/>
          <a:p>
            <a:pPr algn="l"/>
            <a:r>
              <a:rPr lang="en-US" sz="5400" spc="0" dirty="0">
                <a:solidFill>
                  <a:schemeClr val="accent5">
                    <a:lumMod val="7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rPr>
              <a:t>Code : ManageCustomer</a:t>
            </a:r>
            <a:endParaRPr lang="en-US" sz="5400" spc="0" dirty="0">
              <a:solidFill>
                <a:schemeClr val="accent5">
                  <a:lumMod val="75000"/>
                </a:schemeClr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38200" y="1044575"/>
            <a:ext cx="12849225" cy="92652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000"/>
              <a:t>CREATE OR REPLACE EDITIONABLE PROCEDURE "MANAGECUSTOMER" (</a:t>
            </a:r>
            <a:endParaRPr lang="en-US" altLang="en-US" sz="2000"/>
          </a:p>
          <a:p>
            <a:r>
              <a:rPr lang="en-US" altLang="en-US" sz="2000"/>
              <a:t>    p_Operation IN VARCHAR2,</a:t>
            </a:r>
            <a:endParaRPr lang="en-US" altLang="en-US" sz="2000"/>
          </a:p>
          <a:p>
            <a:r>
              <a:rPr lang="en-US" altLang="en-US" sz="2000"/>
              <a:t>    p_CustomerID IN NUMBER,</a:t>
            </a:r>
            <a:endParaRPr lang="en-US" altLang="en-US" sz="2000"/>
          </a:p>
          <a:p>
            <a:r>
              <a:rPr lang="en-US" altLang="en-US" sz="2000"/>
              <a:t>    p_Name IN VARCHAR2,</a:t>
            </a:r>
            <a:endParaRPr lang="en-US" altLang="en-US" sz="2000"/>
          </a:p>
          <a:p>
            <a:r>
              <a:rPr lang="en-US" altLang="en-US" sz="2000"/>
              <a:t>    p_Email IN VARCHAR2,</a:t>
            </a:r>
            <a:endParaRPr lang="en-US" altLang="en-US" sz="2000"/>
          </a:p>
          <a:p>
            <a:r>
              <a:rPr lang="en-US" altLang="en-US" sz="2000"/>
              <a:t>    p_Phone IN VARCHAR2</a:t>
            </a:r>
            <a:endParaRPr lang="en-US" altLang="en-US" sz="2000"/>
          </a:p>
          <a:p>
            <a:r>
              <a:rPr lang="en-US" altLang="en-US" sz="2000"/>
              <a:t>) AS</a:t>
            </a:r>
            <a:endParaRPr lang="en-US" altLang="en-US" sz="2000"/>
          </a:p>
          <a:p>
            <a:r>
              <a:rPr lang="en-US" altLang="en-US" sz="2000"/>
              <a:t>BEGIN</a:t>
            </a:r>
            <a:endParaRPr lang="en-US" altLang="en-US" sz="2000"/>
          </a:p>
          <a:p>
            <a:r>
              <a:rPr lang="en-US" altLang="en-US" sz="2000"/>
              <a:t>    IF p_Operation = 'CREATE' THEN</a:t>
            </a:r>
            <a:endParaRPr lang="en-US" altLang="en-US" sz="2000"/>
          </a:p>
          <a:p>
            <a:r>
              <a:rPr lang="en-US" altLang="en-US" sz="2000"/>
              <a:t>        INSERT INTO Customers (CustomerID, Name, Email, Phone)</a:t>
            </a:r>
            <a:endParaRPr lang="en-US" altLang="en-US" sz="2000"/>
          </a:p>
          <a:p>
            <a:r>
              <a:rPr lang="en-US" altLang="en-US" sz="2000"/>
              <a:t>        VALUES (Customers_Seq.NEXTVAL, p_Name, p_Email, p_Phone);</a:t>
            </a:r>
            <a:endParaRPr lang="en-US" altLang="en-US" sz="2000"/>
          </a:p>
          <a:p>
            <a:r>
              <a:rPr lang="en-US" altLang="en-US" sz="2000"/>
              <a:t>    ELSIF p_Operation = 'UPDATE' THEN</a:t>
            </a:r>
            <a:endParaRPr lang="en-US" altLang="en-US" sz="2000"/>
          </a:p>
          <a:p>
            <a:r>
              <a:rPr lang="en-US" altLang="en-US" sz="2000"/>
              <a:t>        UPDATE Customers</a:t>
            </a:r>
            <a:endParaRPr lang="en-US" altLang="en-US" sz="2000"/>
          </a:p>
          <a:p>
            <a:r>
              <a:rPr lang="en-US" altLang="en-US" sz="2000"/>
              <a:t>        SET Name = p_Name,</a:t>
            </a:r>
            <a:endParaRPr lang="en-US" altLang="en-US" sz="2000"/>
          </a:p>
          <a:p>
            <a:r>
              <a:rPr lang="en-US" altLang="en-US" sz="2000"/>
              <a:t>            Email = p_Email,</a:t>
            </a:r>
            <a:endParaRPr lang="en-US" altLang="en-US" sz="2000"/>
          </a:p>
          <a:p>
            <a:r>
              <a:rPr lang="en-US" altLang="en-US" sz="2000"/>
              <a:t>            Phone = p_Phone</a:t>
            </a:r>
            <a:endParaRPr lang="en-US" altLang="en-US" sz="2000"/>
          </a:p>
          <a:p>
            <a:r>
              <a:rPr lang="en-US" altLang="en-US" sz="2000"/>
              <a:t>        WHERE CustomerID = p_CustomerID;</a:t>
            </a:r>
            <a:endParaRPr lang="en-US" altLang="en-US" sz="2000"/>
          </a:p>
          <a:p>
            <a:r>
              <a:rPr lang="en-US" altLang="en-US" sz="2000"/>
              <a:t>    ELSIF p_Operation = 'DELETE' THEN</a:t>
            </a:r>
            <a:endParaRPr lang="en-US" altLang="en-US" sz="2000"/>
          </a:p>
          <a:p>
            <a:r>
              <a:rPr lang="en-US" altLang="en-US" sz="2000"/>
              <a:t>        DELETE FROM Customers</a:t>
            </a:r>
            <a:endParaRPr lang="en-US" altLang="en-US" sz="2000"/>
          </a:p>
          <a:p>
            <a:r>
              <a:rPr lang="en-US" altLang="en-US" sz="2000"/>
              <a:t>        WHERE CustomerID = p_CustomerID;</a:t>
            </a:r>
            <a:endParaRPr lang="en-US" altLang="en-US" sz="2000"/>
          </a:p>
          <a:p>
            <a:r>
              <a:rPr lang="en-US" altLang="en-US" sz="2000"/>
              <a:t>    ELSE</a:t>
            </a:r>
            <a:endParaRPr lang="en-US" altLang="en-US" sz="2000"/>
          </a:p>
          <a:p>
            <a:r>
              <a:rPr lang="en-US" altLang="en-US" sz="2000"/>
              <a:t>        RAISE_APPLICATION_ERROR(-20001, 'Invalid operation: ' || p_Operation);</a:t>
            </a:r>
            <a:endParaRPr lang="en-US" altLang="en-US" sz="2000"/>
          </a:p>
          <a:p>
            <a:r>
              <a:rPr lang="en-US" altLang="en-US" sz="2000"/>
              <a:t>    END IF;</a:t>
            </a:r>
            <a:endParaRPr lang="en-US" altLang="en-US" sz="2000"/>
          </a:p>
          <a:p>
            <a:r>
              <a:rPr lang="en-US" altLang="en-US" sz="2000"/>
              <a:t>    COMMIT;</a:t>
            </a:r>
            <a:endParaRPr lang="en-US" altLang="en-US" sz="2000"/>
          </a:p>
          <a:p>
            <a:r>
              <a:rPr lang="en-US" altLang="en-US" sz="2000"/>
              <a:t>EXCEPTION</a:t>
            </a:r>
            <a:endParaRPr lang="en-US" altLang="en-US" sz="2000"/>
          </a:p>
          <a:p>
            <a:r>
              <a:rPr lang="en-US" altLang="en-US" sz="2000"/>
              <a:t>    WHEN OTHERS THEN</a:t>
            </a:r>
            <a:endParaRPr lang="en-US" altLang="en-US" sz="2000"/>
          </a:p>
          <a:p>
            <a:r>
              <a:rPr lang="en-US" altLang="en-US" sz="2000"/>
              <a:t>        ROLLBACK;</a:t>
            </a:r>
            <a:endParaRPr lang="en-US" altLang="en-US" sz="2000"/>
          </a:p>
          <a:p>
            <a:r>
              <a:rPr lang="en-US" altLang="en-US" sz="2000"/>
              <a:t>        RAISE_APPLICATION_ERROR(-20002, 'Error in ManageCustomer: ' || SQLERRM);</a:t>
            </a:r>
            <a:endParaRPr lang="en-US" altLang="en-US" sz="2000"/>
          </a:p>
          <a:p>
            <a:r>
              <a:rPr lang="en-US" altLang="en-US" sz="2000"/>
              <a:t>END ManageCustomer;</a:t>
            </a:r>
            <a:endParaRPr lang="en-US" altLang="en-US" sz="2000"/>
          </a:p>
          <a:p>
            <a:r>
              <a:rPr lang="en-US" altLang="en-US" sz="2000"/>
              <a:t>/</a:t>
            </a:r>
            <a:endParaRPr lang="en-US" altLang="en-US" sz="2000"/>
          </a:p>
          <a:p>
            <a:endParaRPr lang="en-US" altLang="en-US" sz="2000"/>
          </a:p>
        </p:txBody>
      </p:sp>
    </p:spTree>
    <p:custDataLst>
      <p:tags r:id="rId8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 14"/>
          <p:cNvSpPr/>
          <p:nvPr>
            <p:custDataLst>
              <p:tags r:id="rId1"/>
            </p:custDataLst>
          </p:nvPr>
        </p:nvSpPr>
        <p:spPr>
          <a:xfrm flipH="1" flipV="1">
            <a:off x="3299343" y="4455999"/>
            <a:ext cx="5114925" cy="4331018"/>
          </a:xfrm>
          <a:custGeom>
            <a:avLst/>
            <a:gdLst>
              <a:gd name="connsiteX0" fmla="*/ 1 w 570"/>
              <a:gd name="connsiteY0" fmla="*/ 476 h 476"/>
              <a:gd name="connsiteX1" fmla="*/ 0 w 570"/>
              <a:gd name="connsiteY1" fmla="*/ 0 h 476"/>
              <a:gd name="connsiteX2" fmla="*/ 570 w 570"/>
              <a:gd name="connsiteY2" fmla="*/ 476 h 476"/>
              <a:gd name="connsiteX3" fmla="*/ 1 w 570"/>
              <a:gd name="connsiteY3" fmla="*/ 476 h 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0" h="4547">
                <a:moveTo>
                  <a:pt x="579" y="0"/>
                </a:moveTo>
                <a:lnTo>
                  <a:pt x="1030" y="362"/>
                </a:lnTo>
                <a:lnTo>
                  <a:pt x="5026" y="362"/>
                </a:lnTo>
                <a:cubicBezTo>
                  <a:pt x="5185" y="362"/>
                  <a:pt x="5317" y="471"/>
                  <a:pt x="5354" y="618"/>
                </a:cubicBezTo>
                <a:lnTo>
                  <a:pt x="5355" y="624"/>
                </a:lnTo>
                <a:lnTo>
                  <a:pt x="5359" y="638"/>
                </a:lnTo>
                <a:cubicBezTo>
                  <a:pt x="5366" y="666"/>
                  <a:pt x="5370" y="695"/>
                  <a:pt x="5370" y="726"/>
                </a:cubicBezTo>
                <a:lnTo>
                  <a:pt x="5370" y="4198"/>
                </a:lnTo>
                <a:cubicBezTo>
                  <a:pt x="5370" y="4391"/>
                  <a:pt x="5214" y="4547"/>
                  <a:pt x="5021" y="4547"/>
                </a:cubicBezTo>
                <a:lnTo>
                  <a:pt x="349" y="4547"/>
                </a:lnTo>
                <a:cubicBezTo>
                  <a:pt x="258" y="4547"/>
                  <a:pt x="176" y="4513"/>
                  <a:pt x="114" y="4456"/>
                </a:cubicBezTo>
                <a:lnTo>
                  <a:pt x="114" y="4456"/>
                </a:lnTo>
                <a:lnTo>
                  <a:pt x="111" y="4453"/>
                </a:lnTo>
                <a:cubicBezTo>
                  <a:pt x="43" y="4392"/>
                  <a:pt x="0" y="4302"/>
                  <a:pt x="0" y="4203"/>
                </a:cubicBezTo>
                <a:lnTo>
                  <a:pt x="0" y="4198"/>
                </a:lnTo>
                <a:lnTo>
                  <a:pt x="0" y="726"/>
                </a:lnTo>
                <a:lnTo>
                  <a:pt x="0" y="700"/>
                </a:lnTo>
                <a:cubicBezTo>
                  <a:pt x="0" y="513"/>
                  <a:pt x="151" y="362"/>
                  <a:pt x="338" y="362"/>
                </a:cubicBezTo>
                <a:lnTo>
                  <a:pt x="580" y="362"/>
                </a:lnTo>
                <a:lnTo>
                  <a:pt x="579" y="0"/>
                </a:lnTo>
                <a:close/>
              </a:path>
            </a:pathLst>
          </a:custGeom>
          <a:gradFill>
            <a:gsLst>
              <a:gs pos="80000">
                <a:schemeClr val="accent1">
                  <a:alpha val="60000"/>
                </a:schemeClr>
              </a:gs>
              <a:gs pos="0">
                <a:schemeClr val="accent1">
                  <a:lumMod val="60000"/>
                  <a:lumOff val="40000"/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3" name="任意多边形 15"/>
          <p:cNvSpPr/>
          <p:nvPr>
            <p:custDataLst>
              <p:tags r:id="rId2"/>
            </p:custDataLst>
          </p:nvPr>
        </p:nvSpPr>
        <p:spPr>
          <a:xfrm>
            <a:off x="1056206" y="2739594"/>
            <a:ext cx="6969443" cy="5764596"/>
          </a:xfrm>
          <a:custGeom>
            <a:avLst/>
            <a:gdLst>
              <a:gd name="adj" fmla="val 8696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17" h="6052">
                <a:moveTo>
                  <a:pt x="489" y="0"/>
                </a:moveTo>
                <a:lnTo>
                  <a:pt x="6828" y="0"/>
                </a:lnTo>
                <a:cubicBezTo>
                  <a:pt x="7098" y="0"/>
                  <a:pt x="7317" y="219"/>
                  <a:pt x="7317" y="489"/>
                </a:cubicBezTo>
                <a:lnTo>
                  <a:pt x="7317" y="5134"/>
                </a:lnTo>
                <a:cubicBezTo>
                  <a:pt x="7317" y="5404"/>
                  <a:pt x="7098" y="5623"/>
                  <a:pt x="6828" y="5623"/>
                </a:cubicBezTo>
                <a:lnTo>
                  <a:pt x="1234" y="5623"/>
                </a:lnTo>
                <a:lnTo>
                  <a:pt x="699" y="6052"/>
                </a:lnTo>
                <a:lnTo>
                  <a:pt x="700" y="5623"/>
                </a:lnTo>
                <a:lnTo>
                  <a:pt x="489" y="5623"/>
                </a:lnTo>
                <a:cubicBezTo>
                  <a:pt x="219" y="5623"/>
                  <a:pt x="0" y="5404"/>
                  <a:pt x="0" y="5134"/>
                </a:cubicBezTo>
                <a:lnTo>
                  <a:pt x="0" y="489"/>
                </a:lnTo>
                <a:cubicBezTo>
                  <a:pt x="0" y="219"/>
                  <a:pt x="219" y="0"/>
                  <a:pt x="489" y="0"/>
                </a:cubicBezTo>
                <a:close/>
              </a:path>
            </a:pathLst>
          </a:custGeom>
          <a:gradFill>
            <a:gsLst>
              <a:gs pos="65000">
                <a:schemeClr val="accent1"/>
              </a:gs>
              <a:gs pos="20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 l="3560" r="3604"/>
          <a:stretch>
            <a:fillRect/>
          </a:stretch>
        </p:blipFill>
        <p:spPr>
          <a:xfrm>
            <a:off x="1257300" y="2956953"/>
            <a:ext cx="6534150" cy="4911090"/>
          </a:xfrm>
          <a:prstGeom prst="roundRect">
            <a:avLst>
              <a:gd name="adj" fmla="val 6291"/>
            </a:avLst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标题 2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1044000" y="591608"/>
            <a:ext cx="16200000" cy="1188000"/>
          </a:xfrm>
        </p:spPr>
        <p:txBody>
          <a:bodyPr wrap="square">
            <a:normAutofit/>
          </a:bodyPr>
          <a:lstStyle/>
          <a:p>
            <a:r>
              <a:rPr lang="en-US" dirty="0">
                <a:sym typeface="+mn-ea"/>
              </a:rPr>
              <a:t>Stored Procedure : Manage Mechanics</a:t>
            </a:r>
            <a:endParaRPr lang="en-US" spc="0"/>
          </a:p>
        </p:txBody>
      </p:sp>
      <p:sp>
        <p:nvSpPr>
          <p:cNvPr id="15" name="矩形 1"/>
          <p:cNvSpPr/>
          <p:nvPr>
            <p:custDataLst>
              <p:tags r:id="rId6"/>
            </p:custDataLst>
          </p:nvPr>
        </p:nvSpPr>
        <p:spPr>
          <a:xfrm>
            <a:off x="9382365" y="3054674"/>
            <a:ext cx="6397706" cy="9468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Manages mechanic information through CRUD actions, ensuring data integrity.</a:t>
            </a:r>
            <a:endParaRPr lang="en-US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6" name="矩形 2"/>
          <p:cNvSpPr/>
          <p:nvPr>
            <p:custDataLst>
              <p:tags r:id="rId7"/>
            </p:custDataLst>
          </p:nvPr>
        </p:nvSpPr>
        <p:spPr>
          <a:xfrm>
            <a:off x="9383635" y="2615517"/>
            <a:ext cx="6397706" cy="48794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accent1"/>
                </a:solidFill>
                <a:latin typeface="+mj-lt"/>
                <a:sym typeface="+mn-ea"/>
              </a:rPr>
              <a:t>Purpose</a:t>
            </a:r>
            <a:endParaRPr lang="en-US" sz="32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7" name="矩形 2"/>
          <p:cNvSpPr/>
          <p:nvPr>
            <p:custDataLst>
              <p:tags r:id="rId8"/>
            </p:custDataLst>
          </p:nvPr>
        </p:nvSpPr>
        <p:spPr>
          <a:xfrm>
            <a:off x="9384270" y="4914852"/>
            <a:ext cx="6397706" cy="48794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accent1"/>
                </a:solidFill>
                <a:latin typeface="+mj-lt"/>
                <a:sym typeface="+mn-ea"/>
              </a:rPr>
              <a:t>Benefits</a:t>
            </a:r>
            <a:endParaRPr lang="en-US" sz="32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9439275" y="5413375"/>
            <a:ext cx="609600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3200"/>
              <a:t>Simplifies the administration of mechanic records, enhancing operational flow.</a:t>
            </a:r>
            <a:endParaRPr lang="en-US" altLang="en-US" sz="3200"/>
          </a:p>
        </p:txBody>
      </p:sp>
    </p:spTree>
    <p:custDataLst>
      <p:tags r:id="rId9"/>
    </p:custData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66860" y="-38312"/>
            <a:ext cx="16200000" cy="1188000"/>
          </a:xfrm>
        </p:spPr>
        <p:txBody>
          <a:bodyPr wrap="square"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  <a:latin typeface="Arial Black" panose="020B0A04020102020204" charset="0"/>
                <a:cs typeface="Arial Black" panose="020B0A04020102020204" charset="0"/>
                <a:sym typeface="+mn-ea"/>
              </a:rPr>
              <a:t>Code : ManageMechanics</a:t>
            </a:r>
            <a:endParaRPr lang="en-US" spc="0" dirty="0">
              <a:solidFill>
                <a:srgbClr val="00B050"/>
              </a:solidFill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-76200" y="876300"/>
            <a:ext cx="7743825" cy="9258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000"/>
              <a:t>REM INSERTING into EXPORT_TABLE</a:t>
            </a:r>
            <a:endParaRPr lang="en-US" altLang="en-US" sz="2000"/>
          </a:p>
          <a:p>
            <a:r>
              <a:rPr lang="en-US" altLang="en-US" sz="2000"/>
              <a:t>SET DEFINE OFF;</a:t>
            </a:r>
            <a:endParaRPr lang="en-US" altLang="en-US" sz="2000"/>
          </a:p>
          <a:p>
            <a:r>
              <a:rPr lang="en-US" altLang="en-US" sz="2000"/>
              <a:t>PROCEDURE "MANAGEMECHANICS" (</a:t>
            </a:r>
            <a:endParaRPr lang="en-US" altLang="en-US" sz="2000"/>
          </a:p>
          <a:p>
            <a:r>
              <a:rPr lang="en-US" altLang="en-US" sz="2000"/>
              <a:t>    p_action IN VARCHAR2,</a:t>
            </a:r>
            <a:endParaRPr lang="en-US" altLang="en-US" sz="2000"/>
          </a:p>
          <a:p>
            <a:r>
              <a:rPr lang="en-US" altLang="en-US" sz="2000"/>
              <a:t>    p_MechanicID IN NUMBER DEFAULT NULL,</a:t>
            </a:r>
            <a:endParaRPr lang="en-US" altLang="en-US" sz="2000"/>
          </a:p>
          <a:p>
            <a:r>
              <a:rPr lang="en-US" altLang="en-US" sz="2000"/>
              <a:t>    p_Name IN VARCHAR2 DEFAULT NULL,</a:t>
            </a:r>
            <a:endParaRPr lang="en-US" altLang="en-US" sz="2000"/>
          </a:p>
          <a:p>
            <a:r>
              <a:rPr lang="en-US" altLang="en-US" sz="2000"/>
              <a:t>    p_ContactInfo IN VARCHAR2 DEFAULT NULL,</a:t>
            </a:r>
            <a:endParaRPr lang="en-US" altLang="en-US" sz="2000"/>
          </a:p>
          <a:p>
            <a:r>
              <a:rPr lang="en-US" altLang="en-US" sz="2000"/>
              <a:t>    p_result OUT SYS_REFCURSOR</a:t>
            </a:r>
            <a:endParaRPr lang="en-US" altLang="en-US" sz="2000"/>
          </a:p>
          <a:p>
            <a:r>
              <a:rPr lang="en-US" altLang="en-US" sz="2000"/>
              <a:t>) AS</a:t>
            </a:r>
            <a:endParaRPr lang="en-US" altLang="en-US" sz="2000"/>
          </a:p>
          <a:p>
            <a:r>
              <a:rPr lang="en-US" altLang="en-US" sz="2000"/>
              <a:t>    v_mechanic_id NUMBER;</a:t>
            </a:r>
            <a:endParaRPr lang="en-US" altLang="en-US" sz="2000"/>
          </a:p>
          <a:p>
            <a:r>
              <a:rPr lang="en-US" altLang="en-US" sz="2000"/>
              <a:t>BEGIN</a:t>
            </a:r>
            <a:endParaRPr lang="en-US" altLang="en-US" sz="2000"/>
          </a:p>
          <a:p>
            <a:r>
              <a:rPr lang="en-US" altLang="en-US" sz="2000"/>
              <a:t>    IF UPPER(p_action) = 'CREATE' THEN</a:t>
            </a:r>
            <a:endParaRPr lang="en-US" altLang="en-US" sz="2000"/>
          </a:p>
          <a:p>
            <a:r>
              <a:rPr lang="en-US" altLang="en-US" sz="2000"/>
              <a:t>        SELECT mechanic_seq.NEXTVAL INTO v_mechanic_id FROM DUAL;</a:t>
            </a:r>
            <a:endParaRPr lang="en-US" altLang="en-US" sz="2000"/>
          </a:p>
          <a:p>
            <a:r>
              <a:rPr lang="en-US" altLang="en-US" sz="2000"/>
              <a:t>        INSERT INTO Mechanic (MechanicID, Name, ContactInfo)</a:t>
            </a:r>
            <a:endParaRPr lang="en-US" altLang="en-US" sz="2000"/>
          </a:p>
          <a:p>
            <a:r>
              <a:rPr lang="en-US" altLang="en-US" sz="2000"/>
              <a:t>        VALUES (v_mechanic_id, p_Name, p_ContactInfo);</a:t>
            </a:r>
            <a:endParaRPr lang="en-US" altLang="en-US" sz="2000"/>
          </a:p>
          <a:p>
            <a:r>
              <a:rPr lang="en-US" altLang="en-US" sz="2000"/>
              <a:t>        OPEN p_result FOR</a:t>
            </a:r>
            <a:endParaRPr lang="en-US" altLang="en-US" sz="2000"/>
          </a:p>
          <a:p>
            <a:r>
              <a:rPr lang="en-US" altLang="en-US" sz="2000"/>
              <a:t>        SELECT MechanicID, Name, ContactInfo</a:t>
            </a:r>
            <a:endParaRPr lang="en-US" altLang="en-US" sz="2000"/>
          </a:p>
          <a:p>
            <a:r>
              <a:rPr lang="en-US" altLang="en-US" sz="2000"/>
              <a:t>        FROM Mechanic</a:t>
            </a:r>
            <a:endParaRPr lang="en-US" altLang="en-US" sz="2000"/>
          </a:p>
          <a:p>
            <a:r>
              <a:rPr lang="en-US" altLang="en-US" sz="2000"/>
              <a:t>        WHERE MechanicID = v_mechanic_id;</a:t>
            </a:r>
            <a:endParaRPr lang="en-US" altLang="en-US" sz="2000"/>
          </a:p>
          <a:p>
            <a:r>
              <a:rPr lang="en-US" altLang="en-US" sz="2000"/>
              <a:t>        COMMIT;</a:t>
            </a:r>
            <a:endParaRPr lang="en-US" altLang="en-US" sz="2000"/>
          </a:p>
          <a:p>
            <a:r>
              <a:rPr lang="en-US" altLang="en-US" sz="2000"/>
              <a:t>        DBMS_OUTPUT.PUT_LINE('Mechanic created successfully with ID: ' || v_mechanic_id);</a:t>
            </a:r>
            <a:endParaRPr lang="en-US" altLang="en-US" sz="2000"/>
          </a:p>
          <a:p>
            <a:endParaRPr lang="en-US" altLang="en-US" sz="2000"/>
          </a:p>
          <a:p>
            <a:r>
              <a:rPr lang="en-US" altLang="en-US" sz="2000"/>
              <a:t>    ELSIF UPPER(p_action) = 'READ' THEN</a:t>
            </a:r>
            <a:endParaRPr lang="en-US" altLang="en-US" sz="2000"/>
          </a:p>
          <a:p>
            <a:r>
              <a:rPr lang="en-US" altLang="en-US" sz="2000"/>
              <a:t>        OPEN p_result FOR</a:t>
            </a:r>
            <a:endParaRPr lang="en-US" altLang="en-US" sz="2000"/>
          </a:p>
          <a:p>
            <a:r>
              <a:rPr lang="en-US" altLang="en-US" sz="2000"/>
              <a:t>        SELECT MechanicID, Name, ContactInfo</a:t>
            </a:r>
            <a:endParaRPr lang="en-US" altLang="en-US" sz="2000"/>
          </a:p>
          <a:p>
            <a:r>
              <a:rPr lang="en-US" altLang="en-US" sz="2000"/>
              <a:t>        FROM Mechanic</a:t>
            </a:r>
            <a:endParaRPr lang="en-US" altLang="en-US" sz="2000"/>
          </a:p>
          <a:p>
            <a:r>
              <a:rPr lang="en-US" altLang="en-US" sz="2000"/>
              <a:t>        WHERE MechanicID = NVL(p_MechanicID, MechanicID);</a:t>
            </a:r>
            <a:endParaRPr lang="en-US" altLang="en-US" sz="2000"/>
          </a:p>
          <a:p>
            <a:endParaRPr lang="en-US" altLang="en-US" sz="2000"/>
          </a:p>
          <a:p>
            <a:r>
              <a:rPr lang="en-US" altLang="en-US" sz="2000"/>
              <a:t>    </a:t>
            </a:r>
            <a:endParaRPr lang="en-US" altLang="en-US" sz="2000"/>
          </a:p>
        </p:txBody>
      </p:sp>
      <p:sp>
        <p:nvSpPr>
          <p:cNvPr id="15" name="Text Box 14"/>
          <p:cNvSpPr txBox="1"/>
          <p:nvPr/>
        </p:nvSpPr>
        <p:spPr>
          <a:xfrm>
            <a:off x="7315200" y="1028700"/>
            <a:ext cx="7607300" cy="9258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000">
                <a:sym typeface="+mn-ea"/>
              </a:rPr>
              <a:t>ELSIF UPPER(p_action) = 'UPDATE' THEN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UPDATE Mechanic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SET Name = NVL(p_Name, Name),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ContactInfo = NVL(p_ContactInfo, ContactInfo)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WHERE MechanicID = p_MechanicID;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IF SQL%ROWCOUNT &gt; 0 THEN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OPEN p_result FOR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SELECT MechanicID, Name, ContactInfo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FROM Mechanic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WHERE MechanicID = p_MechanicID;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COMMIT;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DBMS_OUTPUT.PUT_LINE('Mechanic updated successfully.');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ELSE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OPEN p_result FOR SELECT * FROM Mechanic WHERE 1=0;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DBMS_OUTPUT.PUT_LINE('No mechanic found with the provided MechanicID.');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END IF;</a:t>
            </a:r>
            <a:endParaRPr lang="en-US" altLang="en-US" sz="2000"/>
          </a:p>
          <a:p>
            <a:endParaRPr lang="en-US" altLang="en-US" sz="2000"/>
          </a:p>
          <a:p>
            <a:r>
              <a:rPr lang="en-US" altLang="en-US" sz="2000">
                <a:sym typeface="+mn-ea"/>
              </a:rPr>
              <a:t>    ELSIF UPPER(p_action) = 'DELETE' THEN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DELETE FROM Mechanic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WHERE MechanicID = p_MechanicID;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IF SQL%ROWCOUNT &gt; 0 THEN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OPEN p_result FOR SELECT * FROM Mechanic WHERE 1=0;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COMMIT;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DBMS_OUTPUT.PUT_LINE('Mechanic deleted successfully.');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ELSE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OPEN p_result FOR SELECT * FROM Mechanic WHERE 1=0;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    DBMS_OUTPUT.PUT_LINE('No mechanic found with the provided MechanicID.');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END IF;</a:t>
            </a:r>
            <a:endParaRPr lang="en-US" altLang="en-US" sz="2000"/>
          </a:p>
          <a:p>
            <a:endParaRPr lang="en-US" altLang="en-US" sz="2000"/>
          </a:p>
          <a:p>
            <a:r>
              <a:rPr lang="en-US" altLang="en-US" sz="2000">
                <a:sym typeface="+mn-ea"/>
              </a:rPr>
              <a:t>    </a:t>
            </a:r>
            <a:endParaRPr lang="en-US" altLang="en-US" sz="2000"/>
          </a:p>
        </p:txBody>
      </p:sp>
      <p:sp>
        <p:nvSpPr>
          <p:cNvPr id="17" name="Text Box 16"/>
          <p:cNvSpPr txBox="1"/>
          <p:nvPr/>
        </p:nvSpPr>
        <p:spPr>
          <a:xfrm>
            <a:off x="14782800" y="1028700"/>
            <a:ext cx="3634105" cy="9258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000">
                <a:sym typeface="+mn-ea"/>
              </a:rPr>
              <a:t>ELSE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OPEN p_result FOR SELECT * FROM Mechanic WHERE 1=0;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DBMS_OUTPUT.PUT_LINE('Invalid action. Please use CREATE, READ, UPDATE, or DELETE.');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END IF;</a:t>
            </a:r>
            <a:endParaRPr lang="en-US" altLang="en-US" sz="2000"/>
          </a:p>
          <a:p>
            <a:endParaRPr lang="en-US" altLang="en-US" sz="2000"/>
          </a:p>
          <a:p>
            <a:r>
              <a:rPr lang="en-US" altLang="en-US" sz="2000">
                <a:sym typeface="+mn-ea"/>
              </a:rPr>
              <a:t>EXCEPTION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WHEN OTHERS THEN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ROLLBACK;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DBMS_OUTPUT.PUT_LINE('Error: ' || SQLERRM);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OPEN p_result FOR SELECT * FROM Mechanic WHERE 1=0;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        RAISE;</a:t>
            </a:r>
            <a:endParaRPr lang="en-US" altLang="en-US" sz="2000"/>
          </a:p>
          <a:p>
            <a:r>
              <a:rPr lang="en-US" altLang="en-US" sz="2000">
                <a:sym typeface="+mn-ea"/>
              </a:rPr>
              <a:t>END;</a:t>
            </a:r>
            <a:endParaRPr lang="en-US" altLang="en-US" sz="2000"/>
          </a:p>
          <a:p>
            <a:endParaRPr lang="en-US" altLang="en-US" sz="2000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http://photo-static-api.fotomore.com/creative/vcg/400/new/VCG41N1069489894.jpg?uid=386&amp;timestamp=1686291026&amp;sign=1e9a94813b7fe1bf36014f3196daddb2" descr="templates\picture_hover\&amp;pky310_sjzg_VCG41N1069489894&amp;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471" t="8443" r="1055" b="8504"/>
          <a:stretch>
            <a:fillRect/>
          </a:stretch>
        </p:blipFill>
        <p:spPr>
          <a:xfrm>
            <a:off x="12217511" y="2462442"/>
            <a:ext cx="4977765" cy="646557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42" h="6136">
                <a:moveTo>
                  <a:pt x="3065" y="0"/>
                </a:moveTo>
                <a:lnTo>
                  <a:pt x="4727" y="0"/>
                </a:lnTo>
                <a:cubicBezTo>
                  <a:pt x="4956" y="0"/>
                  <a:pt x="5142" y="186"/>
                  <a:pt x="5142" y="415"/>
                </a:cubicBezTo>
                <a:lnTo>
                  <a:pt x="5142" y="5721"/>
                </a:lnTo>
                <a:cubicBezTo>
                  <a:pt x="5142" y="5950"/>
                  <a:pt x="4956" y="6136"/>
                  <a:pt x="4727" y="6136"/>
                </a:cubicBezTo>
                <a:lnTo>
                  <a:pt x="3065" y="6136"/>
                </a:lnTo>
                <a:cubicBezTo>
                  <a:pt x="2836" y="6136"/>
                  <a:pt x="2650" y="5950"/>
                  <a:pt x="2650" y="5721"/>
                </a:cubicBezTo>
                <a:lnTo>
                  <a:pt x="2650" y="415"/>
                </a:lnTo>
                <a:cubicBezTo>
                  <a:pt x="2650" y="186"/>
                  <a:pt x="2836" y="0"/>
                  <a:pt x="3065" y="0"/>
                </a:cubicBezTo>
                <a:close/>
                <a:moveTo>
                  <a:pt x="415" y="0"/>
                </a:moveTo>
                <a:lnTo>
                  <a:pt x="2077" y="0"/>
                </a:lnTo>
                <a:cubicBezTo>
                  <a:pt x="2306" y="0"/>
                  <a:pt x="2492" y="186"/>
                  <a:pt x="2492" y="415"/>
                </a:cubicBezTo>
                <a:lnTo>
                  <a:pt x="2492" y="5721"/>
                </a:lnTo>
                <a:cubicBezTo>
                  <a:pt x="2492" y="5950"/>
                  <a:pt x="2306" y="6136"/>
                  <a:pt x="2077" y="6136"/>
                </a:cubicBezTo>
                <a:lnTo>
                  <a:pt x="415" y="6136"/>
                </a:lnTo>
                <a:cubicBezTo>
                  <a:pt x="186" y="6136"/>
                  <a:pt x="0" y="5950"/>
                  <a:pt x="0" y="5721"/>
                </a:cubicBezTo>
                <a:lnTo>
                  <a:pt x="0" y="415"/>
                </a:lnTo>
                <a:cubicBezTo>
                  <a:pt x="0" y="186"/>
                  <a:pt x="186" y="0"/>
                  <a:pt x="415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838260" y="259503"/>
            <a:ext cx="16200000" cy="1188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 defTabSz="914400" rtl="0" eaLnBrk="1" fontAlgn="base" latinLnBrk="0" hangingPunct="1">
              <a:spcBef>
                <a:spcPct val="0"/>
              </a:spcBef>
              <a:buNone/>
              <a:defRPr sz="48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accent5">
                    <a:lumMod val="75000"/>
                  </a:schemeClr>
                </a:solidFill>
                <a:latin typeface="Impact" panose="020B0806030902050204" charset="0"/>
                <a:cs typeface="Impact" panose="020B0806030902050204" charset="0"/>
                <a:sym typeface="+mn-ea"/>
              </a:rPr>
              <a:t>Stored Procedure : Manage Service Record</a:t>
            </a:r>
            <a:endParaRPr lang="en-US" sz="5400" spc="0" dirty="0">
              <a:solidFill>
                <a:schemeClr val="accent5">
                  <a:lumMod val="75000"/>
                </a:schemeClr>
              </a:solidFill>
              <a:latin typeface="Impact" panose="020B0806030902050204" charset="0"/>
              <a:cs typeface="Impact" panose="020B0806030902050204" charset="0"/>
              <a:sym typeface="+mn-ea"/>
            </a:endParaRPr>
          </a:p>
        </p:txBody>
      </p:sp>
      <p:sp>
        <p:nvSpPr>
          <p:cNvPr id="6" name="矩形 1"/>
          <p:cNvSpPr/>
          <p:nvPr>
            <p:custDataLst>
              <p:tags r:id="rId4"/>
            </p:custDataLst>
          </p:nvPr>
        </p:nvSpPr>
        <p:spPr>
          <a:xfrm>
            <a:off x="1838565" y="3054674"/>
            <a:ext cx="6397706" cy="9468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Oversees service records—vehicle servicing details (Create, Update, Delete)</a:t>
            </a:r>
            <a:endParaRPr lang="en-US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8" name="矩形 2"/>
          <p:cNvSpPr/>
          <p:nvPr>
            <p:custDataLst>
              <p:tags r:id="rId5"/>
            </p:custDataLst>
          </p:nvPr>
        </p:nvSpPr>
        <p:spPr>
          <a:xfrm>
            <a:off x="1839835" y="2615517"/>
            <a:ext cx="6397706" cy="48794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accent1"/>
                </a:solidFill>
                <a:latin typeface="+mj-lt"/>
                <a:sym typeface="+mn-ea"/>
              </a:rPr>
              <a:t>Purpose</a:t>
            </a:r>
            <a:endParaRPr lang="en-US" sz="32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9" name="矩形 2"/>
          <p:cNvSpPr/>
          <p:nvPr>
            <p:custDataLst>
              <p:tags r:id="rId6"/>
            </p:custDataLst>
          </p:nvPr>
        </p:nvSpPr>
        <p:spPr>
          <a:xfrm>
            <a:off x="1840470" y="4914852"/>
            <a:ext cx="6397706" cy="48794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accent1"/>
                </a:solidFill>
                <a:latin typeface="+mj-lt"/>
                <a:sym typeface="+mn-ea"/>
              </a:rPr>
              <a:t>Benefits</a:t>
            </a:r>
            <a:endParaRPr lang="en-US" sz="32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752600" y="5413375"/>
            <a:ext cx="609600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3200"/>
              <a:t>Ensures accurate tracking of services, improving reliability and customer satisfaction.</a:t>
            </a:r>
            <a:endParaRPr lang="en-US" altLang="en-US" sz="3200"/>
          </a:p>
        </p:txBody>
      </p:sp>
    </p:spTree>
    <p:custDataLst>
      <p:tags r:id="rId7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UNIT_TEXT_FILL_FORE_SCHEMECOLOR_INDEX_BRIGHTNESS" val="0.15"/>
  <p:tag name="KSO_WM_DIAGRAM_MAX_ITEMCNT" val="2"/>
  <p:tag name="KSO_WM_DIAGRAM_MIN_ITEMCNT" val="1"/>
  <p:tag name="KSO_WM_DIAGRAM_VIRTUALLY_FRAME" val="{&quot;height&quot;:641.3439370078742,&quot;left&quot;:703.2,&quot;top&quot;:72.52488188976379,&quot;width&quot;:637.48511811023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18_1*l_h_a*1_1_1"/>
  <p:tag name="KSO_WM_TEMPLATE_CATEGORY" val="diagram"/>
  <p:tag name="KSO_WM_TEMPLATE_INDEX" val="20237918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0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07.6*306.163"/>
  <p:tag name="KSO_WM_SLIDE_POSITION" val="386.2*169.71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32"/>
  <p:tag name="KSO_WM_TEMPLATE_SUBCATEGORY" val="0"/>
  <p:tag name="KSO_WM_SLIDE_INDEX" val="1"/>
  <p:tag name="KSO_WM_TAG_VERSION" val="3.0"/>
  <p:tag name="KSO_WM_SLIDE_ID" val="custom20238232_1"/>
  <p:tag name="KSO_WM_SLIDE_ITEM_CNT" val="1"/>
</p:tagLst>
</file>

<file path=ppt/tags/tag1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263_1*a*1"/>
  <p:tag name="KSO_WM_TEMPLATE_CATEGORY" val="custom"/>
  <p:tag name="KSO_WM_TEMPLATE_INDEX" val="20238263"/>
  <p:tag name="KSO_WM_UNIT_LAYERLEVEL" val="1"/>
  <p:tag name="KSO_WM_TAG_VERSION" val="3.0"/>
  <p:tag name="KSO_WM_BEAUTIFY_FLAG" val="#wm#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103.xml><?xml version="1.0" encoding="utf-8"?>
<p:tagLst xmlns:p="http://schemas.openxmlformats.org/presentationml/2006/main">
  <p:tag name="KSO_WM_SPECIAL_SOURCE" val="bdnull"/>
  <p:tag name="KSO_WM_SLIDE_ID" val="custom20238263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350.95*319.344"/>
  <p:tag name="KSO_WM_SLIDE_POSITION" val="53.1*165.6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8263"/>
  <p:tag name="KSO_WM_SLIDE_LAYOUT" val="a_β_l"/>
  <p:tag name="KSO_WM_SLIDE_LAYOUT_CNT" val="1_1_1"/>
</p:tagLst>
</file>

<file path=ppt/tags/tag1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55"/>
  <p:tag name="KSO_WM_UNIT_ID" val="custom20238255_1*a*1"/>
  <p:tag name="KSO_WM_UNIT_TEXT_FILL_FORE_SCHEMECOLOR_INDEX" val="13"/>
  <p:tag name="KSO_WM_UNIT_TEXT_FILL_TYPE" val="1"/>
  <p:tag name="KSO_WM_UNIT_USESOURCEFORMAT_APPLY" val="1"/>
  <p:tag name="KSO_WM_UNIT_PRESET_TEXT" val="Your title here"/>
</p:tagLst>
</file>

<file path=ppt/tags/tag105.xml><?xml version="1.0" encoding="utf-8"?>
<p:tagLst xmlns:p="http://schemas.openxmlformats.org/presentationml/2006/main">
  <p:tag name="KSO_WM_UNIT_VALUE" val="1904*130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55_1*d*1"/>
  <p:tag name="KSO_WM_TEMPLATE_CATEGORY" val="custom"/>
  <p:tag name="KSO_WM_TEMPLATE_INDEX" val="20238255"/>
  <p:tag name="KSO_WM_UNIT_LAYERLEVEL" val="1"/>
  <p:tag name="KSO_WM_TAG_VERSION" val="3.0"/>
  <p:tag name="KSO_WM_BEAUTIFY_FLAG" val="#wm#"/>
  <p:tag name="KSO_WM_DIAGRAM_GROUP_CODE" val="l1-1"/>
  <p:tag name="KSO_WM_UNIT_LINE_FORE_SCHEMECOLOR_INDEX" val="13"/>
  <p:tag name="KSO_WM_UNIT_LINE_FILL_TYPE" val="2"/>
  <p:tag name="KSO_WM_UNIT_USESOURCEFORMAT_APPLY" val="1"/>
</p:tagLst>
</file>

<file path=ppt/tags/tag106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621.01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6_3*l_h_f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107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621.01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3*l_h_a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1"/>
</p:tagLst>
</file>

<file path=ppt/tags/tag108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621.017716535432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3*l_h_a*1_1_1"/>
  <p:tag name="KSO_WM_TEMPLATE_CATEGORY" val="diagram"/>
  <p:tag name="KSO_WM_TEMPLATE_INDEX" val="20237926"/>
  <p:tag name="KSO_WM_UNIT_LAYERLEVEL" val="1_1_1"/>
  <p:tag name="KSO_WM_TAG_VERSION" val="3.0"/>
  <p:tag name="KSO_WM_UNIT_PRESET_TEXT" val="Title"/>
  <p:tag name="KSO_WM_UNIT_TEXT_FILL_FORE_SCHEMECOLOR_INDEX" val="1"/>
  <p:tag name="KSO_WM_UNIT_TEXT_FILL_TYPE" val="1"/>
  <p:tag name="KSO_WM_UNIT_USESOURCEFORMAT_APPLY" val="1"/>
</p:tagLst>
</file>

<file path=ppt/tags/tag109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271*363.279"/>
  <p:tag name="KSO_WM_SLIDE_POSITION" val="54.7646*136.5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55"/>
  <p:tag name="KSO_WM_TEMPLATE_SUBCATEGORY" val="0"/>
  <p:tag name="KSO_WM_SLIDE_INDEX" val="1"/>
  <p:tag name="KSO_WM_TAG_VERSION" val="3.0"/>
  <p:tag name="KSO_WM_SLIDE_ID" val="custom20238255_1"/>
  <p:tag name="KSO_WM_SLIDE_ITEM_CNT" val="3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i*1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i"/>
  <p:tag name="KSO_WM_UNIT_INDEX" val="1"/>
  <p:tag name="KSO_WM_DIAGRAM_GROUP_CODE" val="l1-1"/>
  <p:tag name="KSO_WM_UNIT_FILL_FORE_SCHEMECOLOR_INDEX" val="5"/>
  <p:tag name="KSO_WM_UNIT_FILL_TYPE" val="1"/>
  <p:tag name="KSO_WM_UNIT_LINE_FORE_SCHEMECOLOR_INDEX" val="13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i*2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i"/>
  <p:tag name="KSO_WM_UNIT_INDEX" val="2"/>
  <p:tag name="KSO_WM_DIAGRAM_GROUP_CODE" val="l1-1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i*3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i"/>
  <p:tag name="KSO_WM_UNIT_INDEX" val="3"/>
  <p:tag name="KSO_WM_DIAGRAM_GROUP_CODE" val="l1-1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i*4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i"/>
  <p:tag name="KSO_WM_UNIT_INDEX" val="4"/>
  <p:tag name="KSO_WM_DIAGRAM_GROUP_CODE" val="l1-1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d*2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TYPE" val="d"/>
  <p:tag name="KSO_WM_UNIT_INDEX" val="2"/>
  <p:tag name="KSO_WM_DIAGRAM_GROUP_CODE" val="l1-1"/>
  <p:tag name="KSO_WM_UNIT_VALUE" val="1497*1502"/>
  <p:tag name="KSO_WM_UNIT_LINE_FORE_SCHEMECOLOR_INDEX" val="13"/>
  <p:tag name="KSO_WM_UNIT_LINE_FILL_TYPE" val="2"/>
  <p:tag name="KSO_WM_UNIT_USESOURCEFORMAT_APPLY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332_1*a*1"/>
  <p:tag name="KSO_WM_TEMPLATE_CATEGORY" val="custom"/>
  <p:tag name="KSO_WM_TEMPLATE_INDEX" val="20238332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DIAGRAM_VERSION" val="3"/>
  <p:tag name="KSO_WM_DIAGRAM_COLOR_TRICK" val="1"/>
  <p:tag name="KSO_WM_DIAGRAM_COLOR_TEXT_CAN_REMOVE" val="n"/>
  <p:tag name="KSO_WM_UNIT_VALUE" val="12"/>
  <p:tag name="KSO_WM_DIAGRAM_GROUP_CODE" val="l1-1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116.xml><?xml version="1.0" encoding="utf-8"?>
<p:tagLst xmlns:p="http://schemas.openxmlformats.org/presentationml/2006/main">
  <p:tag name="KSO_WM_SLIDE_ID" val="custom20238332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332"/>
  <p:tag name="KSO_WM_SLIDE_TYPE" val="text"/>
  <p:tag name="KSO_WM_SLIDE_SUBTYPE" val="picTxt"/>
  <p:tag name="KSO_WM_SLIDE_SIZE" val="413.858*309.998"/>
  <p:tag name="KSO_WM_SLIDE_POSITION" val="54.7001*150.254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11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66_1*i*1"/>
  <p:tag name="KSO_WM_TEMPLATE_CATEGORY" val="custom"/>
  <p:tag name="KSO_WM_TEMPLATE_INDEX" val="20238266"/>
  <p:tag name="KSO_WM_UNIT_LAYERLEVEL" val="1"/>
  <p:tag name="KSO_WM_TAG_VERSION" val="3.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266_1*i*2"/>
  <p:tag name="KSO_WM_TEMPLATE_CATEGORY" val="custom"/>
  <p:tag name="KSO_WM_TEMPLATE_INDEX" val="20238266"/>
  <p:tag name="KSO_WM_UNIT_LAYERLEVEL" val="1"/>
  <p:tag name="KSO_WM_TAG_VERSION" val="3.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19.xml><?xml version="1.0" encoding="utf-8"?>
<p:tagLst xmlns:p="http://schemas.openxmlformats.org/presentationml/2006/main">
  <p:tag name="KSO_WM_UNIT_VALUE" val="909*120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66_1*d*1"/>
  <p:tag name="KSO_WM_TEMPLATE_CATEGORY" val="custom"/>
  <p:tag name="KSO_WM_TEMPLATE_INDEX" val="20238266"/>
  <p:tag name="KSO_WM_UNIT_LAYERLEVEL" val="1"/>
  <p:tag name="KSO_WM_TAG_VERSION" val="3.0"/>
  <p:tag name="KSO_WM_BEAUTIFY_FLAG" val="#wm#"/>
  <p:tag name="KSO_WM_UNIT_LINE_FORE_SCHEMECOLOR_INDEX" val="5"/>
  <p:tag name="KSO_WM_UNIT_LINE_FILL_TYPE" val="2"/>
  <p:tag name="KSO_WM_UNIT_USESOURCEFORMAT_APPLY" val="1"/>
</p:tagLst>
</file>

<file path=ppt/tags/tag12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3"/>
  <p:tag name="KSO_WM_UNIT_ID" val="_1*f*3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  <p:tag name="KSO_WM_TEMPLATE_INDEX" val="20238266"/>
  <p:tag name="KSO_WM_UNIT_ID" val="custom20238266_1*a*1"/>
  <p:tag name="KSO_WM_UNIT_PRESET_TEXT" val="Your title here"/>
</p:tagLst>
</file>

<file path=ppt/tags/tag121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1161.01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6_3*l_h_f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122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1161.01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3*l_h_a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1"/>
</p:tagLst>
</file>

<file path=ppt/tags/tag123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621.017716535432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3*l_h_a*1_1_1"/>
  <p:tag name="KSO_WM_TEMPLATE_CATEGORY" val="diagram"/>
  <p:tag name="KSO_WM_TEMPLATE_INDEX" val="20237926"/>
  <p:tag name="KSO_WM_UNIT_LAYERLEVEL" val="1_1_1"/>
  <p:tag name="KSO_WM_TAG_VERSION" val="3.0"/>
  <p:tag name="KSO_WM_UNIT_PRESET_TEXT" val="Title"/>
  <p:tag name="KSO_WM_UNIT_TEXT_FILL_FORE_SCHEMECOLOR_INDEX" val="1"/>
  <p:tag name="KSO_WM_UNIT_TEXT_FILL_TYPE" val="1"/>
  <p:tag name="KSO_WM_UNIT_USESOURCEFORMAT_APPLY" val="1"/>
</p:tagLst>
</file>

<file path=ppt/tags/tag124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LAYOUT" val="a_d_l"/>
  <p:tag name="KSO_WM_SLIDE_LAYOUT_CNT" val="1_1_1"/>
  <p:tag name="KSO_WM_SPECIAL_SOURCE" val="bdnull"/>
  <p:tag name="KSO_WM_SLIDE_TYPE" val="text"/>
  <p:tag name="KSO_WM_SLIDE_SIZE" val="411.611*333.516"/>
  <p:tag name="KSO_WM_SLIDE_POSITION" val="490.945*160.174"/>
  <p:tag name="KSO_WM_SLIDE_SUBTYPE" val="picTxt"/>
  <p:tag name="KSO_WM_DIAGRAM_GROUP_CODE" val="l1-1"/>
  <p:tag name="KSO_WM_SLIDE_DIAGTYPE" val="l"/>
  <p:tag name="KSO_WM_SLIDE_LAYOUT_NAME" val="仅标题"/>
  <p:tag name="KSO_WM_TEMPLATE_INDEX" val="20238266"/>
  <p:tag name="KSO_WM_TEMPLATE_SUBCATEGORY" val="0"/>
  <p:tag name="KSO_WM_SLIDE_INDEX" val="1"/>
  <p:tag name="KSO_WM_TAG_VERSION" val="3.0"/>
  <p:tag name="KSO_WM_SLIDE_ID" val="custom20238266_1"/>
  <p:tag name="KSO_WM_SLIDE_ITEM_CNT" val="3"/>
</p:tagLst>
</file>

<file path=ppt/tags/tag1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  <p:tag name="KSO_WM_TEMPLATE_INDEX" val="20238241"/>
  <p:tag name="KSO_WM_UNIT_ID" val="custom20238241_1*a*1"/>
  <p:tag name="KSO_WM_UNIT_PRESET_TEXT" val="Your title here"/>
</p:tagLst>
</file>

<file path=ppt/tags/tag126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59.752*323.587"/>
  <p:tag name="KSO_WM_SLIDE_POSITION" val="367.27*143.07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41"/>
  <p:tag name="KSO_WM_TEMPLATE_SUBCATEGORY" val="0"/>
  <p:tag name="KSO_WM_SLIDE_INDEX" val="1"/>
  <p:tag name="KSO_WM_TAG_VERSION" val="3.0"/>
  <p:tag name="KSO_WM_SLIDE_ID" val="custom20238241_1"/>
  <p:tag name="KSO_WM_SLIDE_ITEM_CNT" val="3"/>
</p:tagLst>
</file>

<file path=ppt/tags/tag127.xml><?xml version="1.0" encoding="utf-8"?>
<p:tagLst xmlns:p="http://schemas.openxmlformats.org/presentationml/2006/main">
  <p:tag name="KSO_WM_BEAUTIFY_FLAG" val="#wm#"/>
  <p:tag name="KSO_WM_UNIT_VALUE" val="1196*9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43_1*d*1"/>
  <p:tag name="KSO_WM_TEMPLATE_CATEGORY" val="custom"/>
  <p:tag name="KSO_WM_TEMPLATE_INDEX" val="20238243"/>
  <p:tag name="KSO_WM_UNIT_LAYERLEVEL" val="1"/>
  <p:tag name="KSO_WM_TAG_VERSION" val="3.0"/>
  <p:tag name="KSO_WM_UNIT_LINE_FORE_SCHEMECOLOR_INDEX" val="1"/>
  <p:tag name="KSO_WM_UNIT_LINE_FILL_TYPE" val="2"/>
  <p:tag name="KSO_WM_UNIT_USESOURCEFORMAT_APPLY" val="1"/>
</p:tagLst>
</file>

<file path=ppt/tags/tag1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  <p:tag name="KSO_WM_TEMPLATE_INDEX" val="20238266"/>
  <p:tag name="KSO_WM_UNIT_ID" val="custom20238266_1*a*1"/>
  <p:tag name="KSO_WM_UNIT_PRESET_TEXT" val="Your title here"/>
</p:tagLst>
</file>

<file path=ppt/tags/tag12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1161.01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6_3*l_h_f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1161.01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3*l_h_a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1"/>
</p:tagLst>
</file>

<file path=ppt/tags/tag131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621.017716535432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3*l_h_a*1_1_1"/>
  <p:tag name="KSO_WM_TEMPLATE_CATEGORY" val="diagram"/>
  <p:tag name="KSO_WM_TEMPLATE_INDEX" val="20237926"/>
  <p:tag name="KSO_WM_UNIT_LAYERLEVEL" val="1_1_1"/>
  <p:tag name="KSO_WM_TAG_VERSION" val="3.0"/>
  <p:tag name="KSO_WM_UNIT_PRESET_TEXT" val="Title"/>
  <p:tag name="KSO_WM_UNIT_TEXT_FILL_FORE_SCHEMECOLOR_INDEX" val="1"/>
  <p:tag name="KSO_WM_UNIT_TEXT_FILL_TYPE" val="1"/>
  <p:tag name="KSO_WM_UNIT_USESOURCEFORMAT_APPLY" val="1"/>
</p:tagLst>
</file>

<file path=ppt/tags/tag132.xml><?xml version="1.0" encoding="utf-8"?>
<p:tagLst xmlns:p="http://schemas.openxmlformats.org/presentationml/2006/main">
  <p:tag name="KSO_WM_TEMPLATE_SUBCATEGORY" val="0"/>
  <p:tag name="KSO_WM_TEMPLATE_MASTER_TYPE" val="0"/>
  <p:tag name="KSO_WM_TEMPLATE_COLOR_TYPE" val="0"/>
  <p:tag name="KSO_WM_SLIDE_INDEX" val="1"/>
  <p:tag name="KSO_WM_TAG_VERSION" val="3.0"/>
  <p:tag name="KSO_WM_BEAUTIFY_FLAG" val="#wm#"/>
  <p:tag name="KSO_WM_TEMPLATE_CATEGORY" val="custom"/>
  <p:tag name="KSO_WM_SLIDE_TYPE" val="text"/>
  <p:tag name="KSO_WM_SLIDE_SUBTYPE" val="picTxt"/>
  <p:tag name="KSO_WM_SLIDE_SIZE" val="557.25*349.93"/>
  <p:tag name="KSO_WM_SLIDE_POSITION" val="56.6748*131.857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43"/>
  <p:tag name="KSO_WM_SLIDE_ID" val="custom20238243_1"/>
  <p:tag name="KSO_WM_SLIDE_ITEM_CNT" val="3"/>
</p:tagLst>
</file>

<file path=ppt/tags/tag13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  <p:tag name="KSO_WM_TEMPLATE_INDEX" val="20238266"/>
  <p:tag name="KSO_WM_UNIT_ID" val="custom20238266_1*a*1"/>
  <p:tag name="KSO_WM_UNIT_PRESET_TEXT" val="Your title here"/>
</p:tagLst>
</file>

<file path=ppt/tags/tag134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266.85*289.778"/>
  <p:tag name="KSO_WM_SLIDE_POSITION" val="54.7*161.17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87"/>
  <p:tag name="KSO_WM_TEMPLATE_SUBCATEGORY" val="0"/>
  <p:tag name="KSO_WM_SLIDE_INDEX" val="1"/>
  <p:tag name="KSO_WM_TAG_VERSION" val="3.0"/>
  <p:tag name="KSO_WM_SLIDE_ID" val="custom20238287_1"/>
  <p:tag name="KSO_WM_SLIDE_ITEM_CNT" val="2"/>
</p:tagLst>
</file>

<file path=ppt/tags/tag135.xml><?xml version="1.0" encoding="utf-8"?>
<p:tagLst xmlns:p="http://schemas.openxmlformats.org/presentationml/2006/main">
  <p:tag name="KSO_WM_UNIT_VALUE" val="1900*20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409_1*d*1"/>
  <p:tag name="KSO_WM_TEMPLATE_CATEGORY" val="custom"/>
  <p:tag name="KSO_WM_TEMPLATE_INDEX" val="20238409"/>
  <p:tag name="KSO_WM_UNIT_LAYERLEVEL" val="1"/>
  <p:tag name="KSO_WM_TAG_VERSION" val="3.0"/>
  <p:tag name="KSO_WM_BEAUTIFY_FLAG" val="#wm#"/>
  <p:tag name="KSO_WM_UNIT_LINE_FORE_SCHEMECOLOR_INDEX" val="5"/>
  <p:tag name="KSO_WM_UNIT_LINE_FILL_TYPE" val="2"/>
  <p:tag name="KSO_WM_UNIT_USESOURCEFORMAT_APPLY" val="1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409_1*i*1"/>
  <p:tag name="KSO_WM_TEMPLATE_CATEGORY" val="custom"/>
  <p:tag name="KSO_WM_TEMPLATE_INDEX" val="2023840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3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409_1*a*1"/>
  <p:tag name="KSO_WM_TEMPLATE_CATEGORY" val="custom"/>
  <p:tag name="KSO_WM_TEMPLATE_INDEX" val="20238409"/>
  <p:tag name="KSO_WM_UNIT_LAYERLEVEL" val="1"/>
  <p:tag name="KSO_WM_TAG_VERSION" val="3.0"/>
  <p:tag name="KSO_WM_BEAUTIFY_FLAG" val="#wm#"/>
  <p:tag name="KSO_WM_UNIT_PRESET_TEXT" val="The title goes here"/>
  <p:tag name="KSO_WM_UNIT_TEXT_FILL_FORE_SCHEMECOLOR_INDEX" val="13"/>
  <p:tag name="KSO_WM_UNIT_TEXT_FILL_TYPE" val="1"/>
  <p:tag name="KSO_WM_UNIT_USESOURCEFORMAT_APPLY" val="1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409_1*i*2"/>
  <p:tag name="KSO_WM_TEMPLATE_CATEGORY" val="custom"/>
  <p:tag name="KSO_WM_TEMPLATE_INDEX" val="2023840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3"/>
  <p:tag name="KSO_WM_UNIT_ID" val="custom20238409_1*i*3"/>
  <p:tag name="KSO_WM_TEMPLATE_CATEGORY" val="custom"/>
  <p:tag name="KSO_WM_TEMPLATE_INDEX" val="2023840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1245.01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6_3*l_h_f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141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1245.01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3*l_h_a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1"/>
</p:tagLst>
</file>

<file path=ppt/tags/tag142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547.2082677165353,&quot;left&quot;:81.60755905511812,&quot;top&quot;:202.49622047244094,&quot;width&quot;:621.017716535432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3*l_h_a*1_1_1"/>
  <p:tag name="KSO_WM_TEMPLATE_CATEGORY" val="diagram"/>
  <p:tag name="KSO_WM_TEMPLATE_INDEX" val="20237926"/>
  <p:tag name="KSO_WM_UNIT_LAYERLEVEL" val="1_1_1"/>
  <p:tag name="KSO_WM_TAG_VERSION" val="3.0"/>
  <p:tag name="KSO_WM_UNIT_PRESET_TEXT" val="Title"/>
  <p:tag name="KSO_WM_UNIT_TEXT_FILL_FORE_SCHEMECOLOR_INDEX" val="1"/>
  <p:tag name="KSO_WM_UNIT_TEXT_FILL_TYPE" val="1"/>
  <p:tag name="KSO_WM_UNIT_USESOURCEFORMAT_APPLY" val="1"/>
</p:tagLst>
</file>

<file path=ppt/tags/tag143.xml><?xml version="1.0" encoding="utf-8"?>
<p:tagLst xmlns:p="http://schemas.openxmlformats.org/presentationml/2006/main">
  <p:tag name="KSO_WM_SLIDE_ID" val="custom20238409_1"/>
  <p:tag name="KSO_WM_TEMPLATE_SUBCATEGORY" val="0"/>
  <p:tag name="KSO_WM_TEMPLATE_MASTER_TYPE" val="0"/>
  <p:tag name="KSO_WM_TEMPLATE_COLOR_TYPE" val="0"/>
  <p:tag name="KSO_WM_SLIDE_ITEM_CNT" val="1"/>
  <p:tag name="KSO_WM_SLIDE_INDEX" val="1"/>
  <p:tag name="KSO_WM_TAG_VERSION" val="3.0"/>
  <p:tag name="KSO_WM_BEAUTIFY_FLAG" val="#wm#"/>
  <p:tag name="KSO_WM_TEMPLATE_CATEGORY" val="custom"/>
  <p:tag name="KSO_WM_TEMPLATE_INDEX" val="20238409"/>
  <p:tag name="KSO_WM_SLIDE_TYPE" val="text"/>
  <p:tag name="KSO_WM_SLIDE_SUBTYPE" val="picTxt"/>
  <p:tag name="KSO_WM_SLIDE_SIZE" val="302.69*207.137"/>
  <p:tag name="KSO_WM_SLIDE_POSITION" val="579.205*225.282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1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406_1*a*1"/>
  <p:tag name="KSO_WM_TEMPLATE_CATEGORY" val="custom"/>
  <p:tag name="KSO_WM_TEMPLATE_INDEX" val="20238406"/>
  <p:tag name="KSO_WM_UNIT_LAYERLEVEL" val="1"/>
  <p:tag name="KSO_WM_TAG_VERSION" val="3.0"/>
  <p:tag name="KSO_WM_BEAUTIFY_FLAG" val="#wm#"/>
  <p:tag name="KSO_WM_UNIT_PRESET_TEXT" val="The title goes here"/>
  <p:tag name="KSO_WM_UNIT_TEXT_FILL_FORE_SCHEMECOLOR_INDEX" val="13"/>
  <p:tag name="KSO_WM_UNIT_TEXT_FILL_TYPE" val="1"/>
  <p:tag name="KSO_WM_UNIT_USESOURCEFORMAT_APPLY" val="1"/>
</p:tagLst>
</file>

<file path=ppt/tags/tag145.xml><?xml version="1.0" encoding="utf-8"?>
<p:tagLst xmlns:p="http://schemas.openxmlformats.org/presentationml/2006/main">
  <p:tag name="KSO_WM_SLIDE_ID" val="custom20238406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1"/>
  <p:tag name="KSO_WM_SLIDE_INDEX" val="1"/>
  <p:tag name="KSO_WM_SLIDE_SIZE" val="316.1*85.55"/>
  <p:tag name="KSO_WM_SLIDE_POSITION" val="71.45*363.8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8406"/>
  <p:tag name="KSO_WM_SLIDE_LAYOUT" val="a_d_l"/>
  <p:tag name="KSO_WM_SLIDE_LAYOUT_CNT" val="1_1_1"/>
  <p:tag name="KSO_WM_SPECIAL_SOURCE" val="bdnull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95_1*i*1"/>
  <p:tag name="KSO_WM_TEMPLATE_CATEGORY" val="custom"/>
  <p:tag name="KSO_WM_TEMPLATE_INDEX" val="20238395"/>
  <p:tag name="KSO_WM_UNIT_LAYERLEVEL" val="1"/>
  <p:tag name="KSO_WM_TAG_VERSION" val="3.0"/>
  <p:tag name="KSO_WM_BEAUTIFY_FLAG" val="#wm#"/>
  <p:tag name="KSO_WM_UNIT_FILL_FORE_SCHEMECOLOR_INDEX" val="5"/>
  <p:tag name="KSO_WM_UNIT_TEXT_FILL_FORE_SCHEMECOLOR_INDEX" val="2"/>
  <p:tag name="KSO_WM_UNIT_TEXT_FILL_TYPE" val="1"/>
  <p:tag name="KSO_WM_UNIT_USESOURCEFORMAT_APPLY" val="1"/>
</p:tagLst>
</file>

<file path=ppt/tags/tag14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395_1*a*1"/>
  <p:tag name="KSO_WM_TEMPLATE_CATEGORY" val="custom"/>
  <p:tag name="KSO_WM_TEMPLATE_INDEX" val="20238395"/>
  <p:tag name="KSO_WM_UNIT_LAYERLEVEL" val="1"/>
  <p:tag name="KSO_WM_TAG_VERSION" val="3.0"/>
  <p:tag name="KSO_WM_BEAUTIFY_FLAG" val="#wm#"/>
  <p:tag name="KSO_WM_UNIT_PRESET_TEXT" val="The title goes here"/>
  <p:tag name="KSO_WM_UNIT_TEXT_FILL_FORE_SCHEMECOLOR_INDEX" val="13"/>
  <p:tag name="KSO_WM_UNIT_TEXT_FILL_TYPE" val="1"/>
  <p:tag name="KSO_WM_UNIT_USESOURCEFORMAT_APPLY" val="1"/>
</p:tagLst>
</file>

<file path=ppt/tags/tag148.xml><?xml version="1.0" encoding="utf-8"?>
<p:tagLst xmlns:p="http://schemas.openxmlformats.org/presentationml/2006/main">
  <p:tag name="KSO_WM_UNIT_VALUE" val="812*215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95_1*d*1"/>
  <p:tag name="KSO_WM_TEMPLATE_CATEGORY" val="custom"/>
  <p:tag name="KSO_WM_TEMPLATE_INDEX" val="20238395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1"/>
</p:tagLst>
</file>

<file path=ppt/tags/tag149.xml><?xml version="1.0" encoding="utf-8"?>
<p:tagLst xmlns:p="http://schemas.openxmlformats.org/presentationml/2006/main">
  <p:tag name="KSO_WM_UNIT_TEXT_FILL_FORE_SCHEMECOLOR_INDEX_BRIGHTNESS" val="0.25"/>
  <p:tag name="KSO_WM_DIAGRAM_MAX_ITEMCNT" val="4"/>
  <p:tag name="KSO_WM_DIAGRAM_MIN_ITEMCNT" val="4"/>
  <p:tag name="KSO_WM_DIAGRAM_VIRTUALLY_FRAME" val="{&quot;height&quot;:314.25,&quot;left&quot;:11.975039370078731,&quot;top&quot;:446.9750393700788,&quot;width&quot;:1317.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72_1*l_h_f*1_1_1"/>
  <p:tag name="KSO_WM_TEMPLATE_CATEGORY" val="diagram"/>
  <p:tag name="KSO_WM_TEMPLATE_INDEX" val="20237972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TEXT_FILL_FORE_SCHEMECOLOR_INDEX_BRIGHTNESS" val="0.25"/>
  <p:tag name="KSO_WM_DIAGRAM_MAX_ITEMCNT" val="4"/>
  <p:tag name="KSO_WM_DIAGRAM_MIN_ITEMCNT" val="4"/>
  <p:tag name="KSO_WM_DIAGRAM_VIRTUALLY_FRAME" val="{&quot;height&quot;:314.25,&quot;left&quot;:11.975039370078731,&quot;top&quot;:446.9750393700788,&quot;width&quot;:1317.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72_1*l_h_f*1_2_1"/>
  <p:tag name="KSO_WM_TEMPLATE_CATEGORY" val="diagram"/>
  <p:tag name="KSO_WM_TEMPLATE_INDEX" val="20237972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51.xml><?xml version="1.0" encoding="utf-8"?>
<p:tagLst xmlns:p="http://schemas.openxmlformats.org/presentationml/2006/main">
  <p:tag name="KSO_WM_UNIT_TEXT_FILL_FORE_SCHEMECOLOR_INDEX_BRIGHTNESS" val="0.25"/>
  <p:tag name="KSO_WM_DIAGRAM_MAX_ITEMCNT" val="4"/>
  <p:tag name="KSO_WM_DIAGRAM_MIN_ITEMCNT" val="4"/>
  <p:tag name="KSO_WM_DIAGRAM_VIRTUALLY_FRAME" val="{&quot;height&quot;:314.25,&quot;left&quot;:11.975039370078731,&quot;top&quot;:446.9750393700788,&quot;width&quot;:1317.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72_1*l_h_f*1_3_1"/>
  <p:tag name="KSO_WM_TEMPLATE_CATEGORY" val="diagram"/>
  <p:tag name="KSO_WM_TEMPLATE_INDEX" val="20237972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52.xml><?xml version="1.0" encoding="utf-8"?>
<p:tagLst xmlns:p="http://schemas.openxmlformats.org/presentationml/2006/main">
  <p:tag name="KSO_WM_UNIT_TEXT_FILL_FORE_SCHEMECOLOR_INDEX_BRIGHTNESS" val="0.25"/>
  <p:tag name="KSO_WM_DIAGRAM_MAX_ITEMCNT" val="4"/>
  <p:tag name="KSO_WM_DIAGRAM_MIN_ITEMCNT" val="4"/>
  <p:tag name="KSO_WM_DIAGRAM_VIRTUALLY_FRAME" val="{&quot;height&quot;:314.25,&quot;left&quot;:11.975039370078731,&quot;top&quot;:446.9750393700788,&quot;width&quot;:1317.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7972_1*l_h_f*1_4_1"/>
  <p:tag name="KSO_WM_TEMPLATE_CATEGORY" val="diagram"/>
  <p:tag name="KSO_WM_TEMPLATE_INDEX" val="20237972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53.xml><?xml version="1.0" encoding="utf-8"?>
<p:tagLst xmlns:p="http://schemas.openxmlformats.org/presentationml/2006/main">
  <p:tag name="KSO_WM_UNIT_TEXT_FILL_FORE_SCHEMECOLOR_INDEX_BRIGHTNESS" val="0.25"/>
  <p:tag name="KSO_WM_DIAGRAM_MAX_ITEMCNT" val="4"/>
  <p:tag name="KSO_WM_DIAGRAM_MIN_ITEMCNT" val="4"/>
  <p:tag name="KSO_WM_DIAGRAM_VIRTUALLY_FRAME" val="{&quot;height&quot;:314.25,&quot;left&quot;:11.975039370078731,&quot;top&quot;:446.9750393700788,&quot;width&quot;:1317.8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72_1*l_h_f*1_3_1"/>
  <p:tag name="KSO_WM_TEMPLATE_CATEGORY" val="diagram"/>
  <p:tag name="KSO_WM_TEMPLATE_INDEX" val="20237972"/>
  <p:tag name="KSO_WM_UNIT_LAYERLEVEL" val="1_1_1"/>
  <p:tag name="KSO_WM_TAG_VERSION" val="3.0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154.xml><?xml version="1.0" encoding="utf-8"?>
<p:tagLst xmlns:p="http://schemas.openxmlformats.org/presentationml/2006/main">
  <p:tag name="KSO_WM_SLIDE_ID" val="custom20238395_1"/>
  <p:tag name="KSO_WM_TEMPLATE_SUBCATEGORY" val="0"/>
  <p:tag name="KSO_WM_TEMPLATE_MASTER_TYPE" val="0"/>
  <p:tag name="KSO_WM_TEMPLATE_COLOR_TYPE" val="0"/>
  <p:tag name="KSO_WM_SLIDE_ITEM_CNT" val="4"/>
  <p:tag name="KSO_WM_SLIDE_INDEX" val="1"/>
  <p:tag name="KSO_WM_TAG_VERSION" val="3.0"/>
  <p:tag name="KSO_WM_BEAUTIFY_FLAG" val="#wm#"/>
  <p:tag name="KSO_WM_TEMPLATE_CATEGORY" val="custom"/>
  <p:tag name="KSO_WM_TEMPLATE_INDEX" val="20238395"/>
  <p:tag name="KSO_WM_SLIDE_TYPE" val="text"/>
  <p:tag name="KSO_WM_SLIDE_SUBTYPE" val="picTxt"/>
  <p:tag name="KSO_WM_SLIDE_SIZE" val="806.9*205.5"/>
  <p:tag name="KSO_WM_SLIDE_POSITION" val="79.65*301.95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1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73_9*a*1"/>
  <p:tag name="KSO_WM_TEMPLATE_CATEGORY" val="custom"/>
  <p:tag name="KSO_WM_TEMPLATE_INDEX" val="20233473"/>
  <p:tag name="KSO_WM_UNIT_LAYERLEVEL" val="1"/>
  <p:tag name="KSO_WM_TAG_VERSION" val="3.0"/>
  <p:tag name="KSO_WM_BEAUTIFY_FLAG" val="#wm#"/>
  <p:tag name="KSO_WM_UNIT_PRESET_TEXT" val="THANK YOU"/>
</p:tagLst>
</file>

<file path=ppt/tags/tag156.xml><?xml version="1.0" encoding="utf-8"?>
<p:tagLst xmlns:p="http://schemas.openxmlformats.org/presentationml/2006/main">
  <p:tag name="KSO_WM_SPECIAL_SOURCE" val="bdnull"/>
  <p:tag name="KSO_WM_SLIDE_ID" val="custom20233473_9"/>
  <p:tag name="KSO_WM_TEMPLATE_SUBCATEGORY" val="29"/>
  <p:tag name="KSO_WM_TEMPLATE_MASTER_TYPE" val="0"/>
  <p:tag name="KSO_WM_TEMPLATE_COLOR_TYPE" val="0"/>
  <p:tag name="KSO_WM_SLIDE_TYPE" val="endPage"/>
  <p:tag name="KSO_WM_SLIDE_SUBTYPE" val="pureTxt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3473"/>
  <p:tag name="KSO_WM_SLIDE_LAYOUT" val="a"/>
  <p:tag name="KSO_WM_SLIDE_LAYOUT_CNT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73"/>
</p:tagLst>
</file>

<file path=ppt/tags/tag68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73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73"/>
</p:tagLst>
</file>

<file path=ppt/tags/tag73.xml><?xml version="1.0" encoding="utf-8"?>
<p:tagLst xmlns:p="http://schemas.openxmlformats.org/presentationml/2006/main">
  <p:tag name="KSO_WM_UNIT_SUBTYPE" val="b"/>
  <p:tag name="KSO_WM_UNIT_PRESET_TEXT" val="Name"/>
  <p:tag name="KSO_WM_UNIT_NOCLEAR" val="0"/>
  <p:tag name="KSO_WM_UNIT_VALUE" val="14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473_1*f*1"/>
  <p:tag name="KSO_WM_TEMPLATE_CATEGORY" val="custom"/>
  <p:tag name="KSO_WM_TEMPLATE_INDEX" val="20233473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ISCONTENTSTITLE" val="0"/>
  <p:tag name="KSO_WM_UNIT_ISNUMDGMTITLE" val="0"/>
  <p:tag name="KSO_WM_UNIT_PRESET_TEXT" val="The title goes here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73_1*a*1"/>
  <p:tag name="KSO_WM_TEMPLATE_CATEGORY" val="custom"/>
  <p:tag name="KSO_WM_TEMPLATE_INDEX" val="20233473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TEMPLATE_THUMBS_INDEX" val="1、9"/>
  <p:tag name="KSO_WM_SPECIAL_SOURCE" val="bdnull"/>
  <p:tag name="KSO_WM_SLIDE_ID" val="custom20233473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73"/>
  <p:tag name="KSO_WM_SLIDE_LAYOUT" val="a_f"/>
  <p:tag name="KSO_WM_SLIDE_LAYOUT_CNT" val="1_1"/>
</p:tagLst>
</file>

<file path=ppt/tags/tag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  <p:tag name="KSO_WM_TEMPLATE_INDEX" val="20238241"/>
  <p:tag name="KSO_WM_UNIT_ID" val="custom20238241_1*a*1"/>
  <p:tag name="KSO_WM_UNIT_PRESET_TEXT" val="Your title here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41_1*i*1"/>
  <p:tag name="KSO_WM_TEMPLATE_CATEGORY" val="custom"/>
  <p:tag name="KSO_WM_TEMPLATE_INDEX" val="20238241"/>
  <p:tag name="KSO_WM_UNIT_LAYERLEVEL" val="1"/>
  <p:tag name="KSO_WM_TAG_VERSION" val="3.0"/>
  <p:tag name="KSO_WM_BEAUTIFY_FLAG" val="#wm#"/>
  <p:tag name="KSO_WM_UNIT_USESOURCEFORMAT_APPLY" val="1"/>
</p:tagLst>
</file>

<file path=ppt/tags/tag78.xml><?xml version="1.0" encoding="utf-8"?>
<p:tagLst xmlns:p="http://schemas.openxmlformats.org/presentationml/2006/main">
  <p:tag name="KSO_WM_UNIT_VALUE" val="855*95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41_1*d*1"/>
  <p:tag name="KSO_WM_TEMPLATE_CATEGORY" val="custom"/>
  <p:tag name="KSO_WM_TEMPLATE_INDEX" val="20238241"/>
  <p:tag name="KSO_WM_UNIT_LAYERLEVEL" val="1"/>
  <p:tag name="KSO_WM_TAG_VERSION" val="3.0"/>
  <p:tag name="KSO_WM_BEAUTIFY_FLAG" val="#wm#"/>
  <p:tag name="KSO_WM_UNIT_USESOURCEFORMAT_APPLY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38326_3*l_h_i*1_1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.579999983310699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LINE_FORE_SCHEMECOLOR_INDEX_BRIGHTNESS" val="0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8326_3*l_h_i*1_1_2"/>
  <p:tag name="KSO_WM_TEMPLATE_CATEGORY" val="diagram"/>
  <p:tag name="KSO_WM_TEMPLATE_INDEX" val="2023832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1"/>
</p:tagLst>
</file>

<file path=ppt/tags/tag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326_3*l_h_a*1_1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8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326_3*l_h_f*1_1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1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diagram20238326_3*l_h_i*1_3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.579999983310699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USESOURCEFORMAT_APPLY" val="1"/>
</p:tagLst>
</file>

<file path=ppt/tags/tag84.xml><?xml version="1.0" encoding="utf-8"?>
<p:tagLst xmlns:p="http://schemas.openxmlformats.org/presentationml/2006/main">
  <p:tag name="KSO_WM_UNIT_LINE_FORE_SCHEMECOLOR_INDEX_BRIGHTNESS" val="0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8326_3*l_h_i*1_3_2"/>
  <p:tag name="KSO_WM_TEMPLATE_CATEGORY" val="diagram"/>
  <p:tag name="KSO_WM_TEMPLATE_INDEX" val="2023832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1"/>
</p:tagLst>
</file>

<file path=ppt/tags/tag8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326_3*l_h_a*1_3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8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326_3*l_h_f*1_3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38326_3*l_h_i*1_2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.579999983310699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USESOURCEFORMAT_APPLY" val="1"/>
</p:tagLst>
</file>

<file path=ppt/tags/tag88.xml><?xml version="1.0" encoding="utf-8"?>
<p:tagLst xmlns:p="http://schemas.openxmlformats.org/presentationml/2006/main">
  <p:tag name="KSO_WM_UNIT_LINE_FORE_SCHEMECOLOR_INDEX_BRIGHTNESS" val="0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8326_3*l_h_i*1_2_2"/>
  <p:tag name="KSO_WM_TEMPLATE_CATEGORY" val="diagram"/>
  <p:tag name="KSO_WM_TEMPLATE_INDEX" val="2023832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1"/>
</p:tagLst>
</file>

<file path=ppt/tags/tag8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326_3*l_h_a*1_2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326_3*l_h_f*1_2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1"/>
  <p:tag name="KSO_WM_UNIT_ID" val="diagram20238326_3*l_h_i*1_4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.579999983310699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  <p:tag name="KSO_WM_UNIT_TEXT_FILL_FORE_SCHEMECOLOR_INDEX" val="1"/>
  <p:tag name="KSO_WM_UNIT_TEXT_FILL_TYPE" val="1"/>
  <p:tag name="KSO_WM_UNIT_USESOURCEFORMAT_APPLY" val="1"/>
</p:tagLst>
</file>

<file path=ppt/tags/tag92.xml><?xml version="1.0" encoding="utf-8"?>
<p:tagLst xmlns:p="http://schemas.openxmlformats.org/presentationml/2006/main">
  <p:tag name="KSO_WM_UNIT_LINE_FORE_SCHEMECOLOR_INDEX_BRIGHTNESS" val="0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8326_3*l_h_i*1_4_2"/>
  <p:tag name="KSO_WM_TEMPLATE_CATEGORY" val="diagram"/>
  <p:tag name="KSO_WM_TEMPLATE_INDEX" val="2023832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1"/>
</p:tagLst>
</file>

<file path=ppt/tags/tag9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8326_3*l_h_a*1_4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9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8326_3*l_h_f*1_4_1"/>
  <p:tag name="KSO_WM_TEMPLATE_CATEGORY" val="diagram"/>
  <p:tag name="KSO_WM_TEMPLATE_INDEX" val="20238326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89.74614173228355,&quot;left&quot;:558.0059842519685,&quot;top&quot;:212.44275590551177,&quot;width&quot;:822.415826771653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1"/>
</p:tagLst>
</file>

<file path=ppt/tags/tag95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59.752*323.587"/>
  <p:tag name="KSO_WM_SLIDE_POSITION" val="367.27*143.07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41"/>
  <p:tag name="KSO_WM_TEMPLATE_SUBCATEGORY" val="0"/>
  <p:tag name="KSO_WM_SLIDE_INDEX" val="1"/>
  <p:tag name="KSO_WM_TAG_VERSION" val="3.0"/>
  <p:tag name="KSO_WM_SLIDE_ID" val="custom20238241_1"/>
  <p:tag name="KSO_WM_SLIDE_ITEM_CNT" val="3"/>
</p:tagLst>
</file>

<file path=ppt/tags/tag9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32_1*d*1"/>
  <p:tag name="KSO_WM_TEMPLATE_CATEGORY" val="custom"/>
  <p:tag name="KSO_WM_TEMPLATE_INDEX" val="20238232"/>
  <p:tag name="KSO_WM_UNIT_LAYERLEVEL" val="1"/>
  <p:tag name="KSO_WM_TAG_VERSION" val="3.0"/>
  <p:tag name="KSO_WM_UNIT_VALUE" val="1204*869"/>
  <p:tag name="KSO_WM_UNIT_TYPE" val="d"/>
  <p:tag name="KSO_WM_UNIT_INDEX" val="1"/>
  <p:tag name="KSO_WM_UNIT_USESOURCEFORMAT_APPLY" val="1"/>
  <p:tag name="KSO_WM_UNIT_LINE_FORE_SCHEMECOLOR_INDEX" val="1"/>
  <p:tag name="KSO_WM_UNIT_LINE_FILL_TYPE" val="2"/>
</p:tagLst>
</file>

<file path=ppt/tags/tag9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32_1*i*4"/>
  <p:tag name="KSO_WM_TEMPLATE_CATEGORY" val="custom"/>
  <p:tag name="KSO_WM_TEMPLATE_INDEX" val="20238232"/>
  <p:tag name="KSO_WM_UNIT_LAYERLEVEL" val="1"/>
  <p:tag name="KSO_WM_TAG_VERSION" val="3.0"/>
  <p:tag name="KSO_WM_UNIT_TYPE" val="i"/>
  <p:tag name="KSO_WM_UNIT_INDEX" val="4"/>
  <p:tag name="KSO_WM_UNIT_FILL_FORE_SCHEMECOLOR_INDEX" val="5"/>
  <p:tag name="KSO_WM_UNIT_TEXT_FILL_FORE_SCHEMECOLOR_INDEX" val="2"/>
  <p:tag name="KSO_WM_UNIT_TEXT_FILL_TYPE" val="1"/>
  <p:tag name="KSO_WM_UNIT_USESOURCEFORMAT_APPLY" val="1"/>
</p:tagLst>
</file>

<file path=ppt/tags/tag98.xml><?xml version="1.0" encoding="utf-8"?>
<p:tagLst xmlns:p="http://schemas.openxmlformats.org/presentationml/2006/main">
  <p:tag name="KSO_WM_DIAGRAM_MAX_ITEMCNT" val="2"/>
  <p:tag name="KSO_WM_DIAGRAM_MIN_ITEMCNT" val="1"/>
  <p:tag name="KSO_WM_DIAGRAM_VIRTUALLY_FRAME" val="{&quot;height&quot;:641.3439370078742,&quot;left&quot;:703.2,&quot;top&quot;:72.52488188976379,&quot;width&quot;:637.48511811023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18_1*l_h_f*1_1_1"/>
  <p:tag name="KSO_WM_TEMPLATE_CATEGORY" val="diagram"/>
  <p:tag name="KSO_WM_TEMPLATE_INDEX" val="2023791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 It serves a variety of purposes, making presentations powerful tools for convincing and teaching."/>
  <p:tag name="KSO_WM_UNIT_TEXT_FILL_FORE_SCHEMECOLOR_INDEX" val="1"/>
  <p:tag name="KSO_WM_UNIT_TEXT_FILL_TYPE" val="1"/>
  <p:tag name="KSO_WM_UNIT_USESOURCEFORMAT_APPLY" val="1"/>
</p:tagLst>
</file>

<file path=ppt/tags/tag99.xml><?xml version="1.0" encoding="utf-8"?>
<p:tagLst xmlns:p="http://schemas.openxmlformats.org/presentationml/2006/main">
  <p:tag name="KSO_WM_DIAGRAM_MAX_ITEMCNT" val="2"/>
  <p:tag name="KSO_WM_DIAGRAM_MIN_ITEMCNT" val="1"/>
  <p:tag name="KSO_WM_DIAGRAM_VIRTUALLY_FRAME" val="{&quot;height&quot;:641.3439370078742,&quot;left&quot;:703.2,&quot;top&quot;:72.52488188976379,&quot;width&quot;:637.4851181102365}"/>
  <p:tag name="KSO_WM_DIAGRAM_COLOR_MATCH_VALUE" val="{&quot;shape&quot;:{&quot;fill&quot;:{&quot;gradient&quot;:[{&quot;brightness&quot;:0,&quot;colorType&quot;:1,&quot;foreColorIndex&quot;:5,&quot;pos&quot;:1,&quot;transparency&quot;:0.5199999809265137},{&quot;brightness&quot;:0,&quot;colorType&quot;:1,&quot;foreColorIndex&quot;:5,&quot;pos&quot;:0.23000000417232513,&quot;transparency&quot;: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7918_1*l_h_i*1_1_1"/>
  <p:tag name="KSO_WM_TEMPLATE_CATEGORY" val="diagram"/>
  <p:tag name="KSO_WM_TEMPLATE_INDEX" val="20237918"/>
  <p:tag name="KSO_WM_UNIT_LAYERLEVEL" val="1_1_1"/>
  <p:tag name="KSO_WM_TAG_VERSION" val="3.0"/>
  <p:tag name="KSO_WM_BEAUTIFY_FLAG" val="#wm#"/>
  <p:tag name="KSO_WM_UNIT_FILL_TYPE" val="3"/>
  <p:tag name="KSO_WM_UNIT_TEXT_FILL_FORE_SCHEMECOLOR_INDEX" val="13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紫金">
      <a:dk1>
        <a:srgbClr val="000000"/>
      </a:dk1>
      <a:lt1>
        <a:srgbClr val="FFFFFF"/>
      </a:lt1>
      <a:dk2>
        <a:srgbClr val="140831"/>
      </a:dk2>
      <a:lt2>
        <a:srgbClr val="ECE6FA"/>
      </a:lt2>
      <a:accent1>
        <a:srgbClr val="D9AB7D"/>
      </a:accent1>
      <a:accent2>
        <a:srgbClr val="27125A"/>
      </a:accent2>
      <a:accent3>
        <a:srgbClr val="63489A"/>
      </a:accent3>
      <a:accent4>
        <a:srgbClr val="FF8001"/>
      </a:accent4>
      <a:accent5>
        <a:srgbClr val="4B4BE5"/>
      </a:accent5>
      <a:accent6>
        <a:srgbClr val="29D5AF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9501</Words>
  <Application>WPS Slides</Application>
  <PresentationFormat>On-screen Show (4:3)</PresentationFormat>
  <Paragraphs>342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46" baseType="lpstr">
      <vt:lpstr>Arial</vt:lpstr>
      <vt:lpstr>SimSun</vt:lpstr>
      <vt:lpstr>Wingdings</vt:lpstr>
      <vt:lpstr>PP Pangram Sans</vt:lpstr>
      <vt:lpstr>Segoe Print</vt:lpstr>
      <vt:lpstr>Segoe UI Black</vt:lpstr>
      <vt:lpstr>Calibri Light</vt:lpstr>
      <vt:lpstr>Bahnschrift SemiBold</vt:lpstr>
      <vt:lpstr>Arial Black</vt:lpstr>
      <vt:lpstr>Impact</vt:lpstr>
      <vt:lpstr>Wingdings</vt:lpstr>
      <vt:lpstr>Microsoft YaHei</vt:lpstr>
      <vt:lpstr>Arial Unicode MS</vt:lpstr>
      <vt:lpstr>Manrope ExtraBold</vt:lpstr>
      <vt:lpstr>Lato</vt:lpstr>
      <vt:lpstr>Calibri</vt:lpstr>
      <vt:lpstr>思源宋体 CN Heavy</vt:lpstr>
      <vt:lpstr>Inter</vt:lpstr>
      <vt:lpstr>Inter Bold</vt:lpstr>
      <vt:lpstr>Mali SemiBold</vt:lpstr>
      <vt:lpstr>Bahnschrift Condensed</vt:lpstr>
      <vt:lpstr>Bahnschrift SemiBold SemiCondensed</vt:lpstr>
      <vt:lpstr>Bahnschrift SemiBold Condensed</vt:lpstr>
      <vt:lpstr>Bahnschrift SemiCondensed</vt:lpstr>
      <vt:lpstr>Bahnschrift SemiLight Condensed</vt:lpstr>
      <vt:lpstr>Cambria</vt:lpstr>
      <vt:lpstr>Candara Light</vt:lpstr>
      <vt:lpstr>Cascadia Code ExtraLight</vt:lpstr>
      <vt:lpstr>Cascadia Mono SemiLight</vt:lpstr>
      <vt:lpstr>HoloLens MDL2 Assets</vt:lpstr>
      <vt:lpstr>Office Theme</vt:lpstr>
      <vt:lpstr>1_Office Theme</vt:lpstr>
      <vt:lpstr> Vehicle Maintenance &amp; Service Management System</vt:lpstr>
      <vt:lpstr>Vehicle Maintenance &amp; Service Management System</vt:lpstr>
      <vt:lpstr>FEATURES</vt:lpstr>
      <vt:lpstr>ENTITY RELATIONSHIP DIAGRAM</vt:lpstr>
      <vt:lpstr>Stored Procedure : Manage Customer</vt:lpstr>
      <vt:lpstr>STORED PROCEDURE : ManageCustomer</vt:lpstr>
      <vt:lpstr>Your title here</vt:lpstr>
      <vt:lpstr>Your title here</vt:lpstr>
      <vt:lpstr>Stored Procedure : Manage Mechanics</vt:lpstr>
      <vt:lpstr>Your title here</vt:lpstr>
      <vt:lpstr>PowerPoint 演示文稿</vt:lpstr>
      <vt:lpstr>The title goes here</vt:lpstr>
      <vt:lpstr>Client Benefits and Business Impact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Only10 Slides</dc:title>
  <dc:creator/>
  <cp:lastModifiedBy>WPS_1732515147</cp:lastModifiedBy>
  <cp:revision>10</cp:revision>
  <dcterms:created xsi:type="dcterms:W3CDTF">2006-08-16T00:00:00Z</dcterms:created>
  <dcterms:modified xsi:type="dcterms:W3CDTF">2025-04-13T07:01:07Z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D3BBE9300360444CBFA9EB2D18ED3379_13</vt:lpwstr>
  </property>
  <property fmtid="{D5CDD505-2E9C-101B-9397-08002B2CF9AE}" pid="3" name="KSOProductBuildVer">
    <vt:lpwstr>1033-12.2.0.20782</vt:lpwstr>
  </property>
</Properties>
</file>

<file path=docProps/thumbnail.jpeg>
</file>